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9" r:id="rId2"/>
  </p:sldMasterIdLst>
  <p:notesMasterIdLst>
    <p:notesMasterId r:id="rId22"/>
  </p:notesMasterIdLst>
  <p:handoutMasterIdLst>
    <p:handoutMasterId r:id="rId23"/>
  </p:handoutMasterIdLst>
  <p:sldIdLst>
    <p:sldId id="256" r:id="rId3"/>
    <p:sldId id="303" r:id="rId4"/>
    <p:sldId id="293" r:id="rId5"/>
    <p:sldId id="264" r:id="rId6"/>
    <p:sldId id="302" r:id="rId7"/>
    <p:sldId id="258" r:id="rId8"/>
    <p:sldId id="294" r:id="rId9"/>
    <p:sldId id="260" r:id="rId10"/>
    <p:sldId id="301" r:id="rId11"/>
    <p:sldId id="298" r:id="rId12"/>
    <p:sldId id="299" r:id="rId13"/>
    <p:sldId id="262" r:id="rId14"/>
    <p:sldId id="296" r:id="rId15"/>
    <p:sldId id="261" r:id="rId16"/>
    <p:sldId id="304" r:id="rId17"/>
    <p:sldId id="305" r:id="rId18"/>
    <p:sldId id="300" r:id="rId19"/>
    <p:sldId id="306" r:id="rId20"/>
    <p:sldId id="292" r:id="rId21"/>
  </p:sldIdLst>
  <p:sldSz cx="10080625" cy="7559675"/>
  <p:notesSz cx="7010400" cy="9296400"/>
  <p:embeddedFontLst>
    <p:embeddedFont>
      <p:font typeface="Arial Narrow" panose="020B0606020202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740">
          <p15:clr>
            <a:srgbClr val="000000"/>
          </p15:clr>
        </p15:guide>
        <p15:guide id="2" pos="227">
          <p15:clr>
            <a:srgbClr val="A4A3A4"/>
          </p15:clr>
        </p15:guide>
        <p15:guide id="3" pos="1066">
          <p15:clr>
            <a:srgbClr val="A4A3A4"/>
          </p15:clr>
        </p15:guide>
        <p15:guide id="4" pos="5171">
          <p15:clr>
            <a:srgbClr val="A4A3A4"/>
          </p15:clr>
        </p15:guide>
        <p15:guide id="5" pos="6033">
          <p15:clr>
            <a:srgbClr val="A4A3A4"/>
          </p15:clr>
        </p15:guide>
        <p15:guide id="6" orient="horz" pos="567">
          <p15:clr>
            <a:srgbClr val="A4A3A4"/>
          </p15:clr>
        </p15:guide>
        <p15:guide id="7" orient="horz" pos="1338">
          <p15:clr>
            <a:srgbClr val="A4A3A4"/>
          </p15:clr>
        </p15:guide>
        <p15:guide id="8" pos="25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NwpLDLcTHFClabvi2XAF37JlO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E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328" y="64"/>
      </p:cViewPr>
      <p:guideLst>
        <p:guide orient="horz" pos="4740"/>
        <p:guide pos="227"/>
        <p:guide pos="1066"/>
        <p:guide pos="5171"/>
        <p:guide pos="6033"/>
        <p:guide orient="horz" pos="567"/>
        <p:guide orient="horz" pos="1338"/>
        <p:guide pos="25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59"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8"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'90-95'!$B$2</c:f>
              <c:strCache>
                <c:ptCount val="1"/>
                <c:pt idx="0">
                  <c:v>Mujer</c:v>
                </c:pt>
              </c:strCache>
            </c:strRef>
          </c:tx>
          <c:spPr>
            <a:gradFill rotWithShape="1">
              <a:gsLst>
                <a:gs pos="0">
                  <a:schemeClr val="accent5">
                    <a:tint val="98000"/>
                    <a:lumMod val="110000"/>
                  </a:schemeClr>
                </a:gs>
                <a:gs pos="84000">
                  <a:schemeClr val="accent5">
                    <a:shade val="90000"/>
                    <a:lumMod val="88000"/>
                  </a:schemeClr>
                </a:gs>
              </a:gsLst>
              <a:lin ang="5400000" scaled="0"/>
            </a:gradFill>
            <a:ln w="12700" cap="rnd" cmpd="sng" algn="ctr">
              <a:solidFill>
                <a:schemeClr val="accent5">
                  <a:lumMod val="90000"/>
                </a:schemeClr>
              </a:solidFill>
              <a:prstDash val="solid"/>
            </a:ln>
            <a:effectLst>
              <a:outerShdw blurRad="38100" dist="25400" dir="5400000" rotWithShape="0">
                <a:srgbClr val="000000">
                  <a:alpha val="5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'90-95'!$A$3:$A$7</c:f>
              <c:strCache>
                <c:ptCount val="5"/>
                <c:pt idx="0">
                  <c:v>Asistente</c:v>
                </c:pt>
                <c:pt idx="1">
                  <c:v>Adjunto</c:v>
                </c:pt>
                <c:pt idx="2">
                  <c:v>Independiente</c:v>
                </c:pt>
                <c:pt idx="3">
                  <c:v>Principal</c:v>
                </c:pt>
                <c:pt idx="4">
                  <c:v>Superior</c:v>
                </c:pt>
              </c:strCache>
            </c:strRef>
          </c:cat>
          <c:val>
            <c:numRef>
              <c:f>'90-95'!$B$3:$B$7</c:f>
              <c:numCache>
                <c:formatCode>0.0%</c:formatCode>
                <c:ptCount val="5"/>
                <c:pt idx="0">
                  <c:v>8.5164835164835168E-2</c:v>
                </c:pt>
                <c:pt idx="1">
                  <c:v>0.21978021978021978</c:v>
                </c:pt>
                <c:pt idx="2">
                  <c:v>0.32417582417582419</c:v>
                </c:pt>
                <c:pt idx="3">
                  <c:v>0.31868131868131866</c:v>
                </c:pt>
                <c:pt idx="4">
                  <c:v>5.21978021978022E-2</c:v>
                </c:pt>
              </c:numCache>
            </c:numRef>
          </c:val>
          <c:extLst>
            <c:ext xmlns:c16="http://schemas.microsoft.com/office/drawing/2014/chart" uri="{C3380CC4-5D6E-409C-BE32-E72D297353CC}">
              <c16:uniqueId val="{00000000-D545-4F70-8688-39A4F712C02D}"/>
            </c:ext>
          </c:extLst>
        </c:ser>
        <c:ser>
          <c:idx val="1"/>
          <c:order val="1"/>
          <c:tx>
            <c:strRef>
              <c:f>'90-95'!$C$2</c:f>
              <c:strCache>
                <c:ptCount val="1"/>
                <c:pt idx="0">
                  <c:v>Varón</c:v>
                </c:pt>
              </c:strCache>
            </c:strRef>
          </c:tx>
          <c:spPr>
            <a:gradFill rotWithShape="1">
              <a:gsLst>
                <a:gs pos="0">
                  <a:schemeClr val="accent6">
                    <a:tint val="98000"/>
                    <a:lumMod val="110000"/>
                  </a:schemeClr>
                </a:gs>
                <a:gs pos="84000">
                  <a:schemeClr val="accent6">
                    <a:shade val="90000"/>
                    <a:lumMod val="88000"/>
                  </a:schemeClr>
                </a:gs>
              </a:gsLst>
              <a:lin ang="5400000" scaled="0"/>
            </a:gradFill>
            <a:ln w="12700" cap="rnd" cmpd="sng" algn="ctr">
              <a:solidFill>
                <a:schemeClr val="accent6">
                  <a:lumMod val="90000"/>
                </a:schemeClr>
              </a:solidFill>
              <a:prstDash val="solid"/>
            </a:ln>
            <a:effectLst>
              <a:outerShdw blurRad="38100" dist="25400" dir="5400000" rotWithShape="0">
                <a:srgbClr val="000000">
                  <a:alpha val="5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'90-95'!$A$3:$A$7</c:f>
              <c:strCache>
                <c:ptCount val="5"/>
                <c:pt idx="0">
                  <c:v>Asistente</c:v>
                </c:pt>
                <c:pt idx="1">
                  <c:v>Adjunto</c:v>
                </c:pt>
                <c:pt idx="2">
                  <c:v>Independiente</c:v>
                </c:pt>
                <c:pt idx="3">
                  <c:v>Principal</c:v>
                </c:pt>
                <c:pt idx="4">
                  <c:v>Superior</c:v>
                </c:pt>
              </c:strCache>
            </c:strRef>
          </c:cat>
          <c:val>
            <c:numRef>
              <c:f>'90-95'!$C$3:$C$7</c:f>
              <c:numCache>
                <c:formatCode>0.0%</c:formatCode>
                <c:ptCount val="5"/>
                <c:pt idx="0">
                  <c:v>0.11422413793103449</c:v>
                </c:pt>
                <c:pt idx="1">
                  <c:v>0.15948275862068967</c:v>
                </c:pt>
                <c:pt idx="2">
                  <c:v>0.28232758620689657</c:v>
                </c:pt>
                <c:pt idx="3">
                  <c:v>0.32112068965517243</c:v>
                </c:pt>
                <c:pt idx="4">
                  <c:v>0.12284482758620689</c:v>
                </c:pt>
              </c:numCache>
            </c:numRef>
          </c:val>
          <c:extLst>
            <c:ext xmlns:c16="http://schemas.microsoft.com/office/drawing/2014/chart" uri="{C3380CC4-5D6E-409C-BE32-E72D297353CC}">
              <c16:uniqueId val="{00000001-D545-4F70-8688-39A4F712C02D}"/>
            </c:ext>
          </c:extLst>
        </c:ser>
        <c:dLbls>
          <c:showLegendKey val="0"/>
          <c:showVal val="0"/>
          <c:showCatName val="0"/>
          <c:showSerName val="0"/>
          <c:showPercent val="0"/>
          <c:showBubbleSize val="0"/>
        </c:dLbls>
        <c:gapWidth val="219"/>
        <c:overlap val="-27"/>
        <c:axId val="141062271"/>
        <c:axId val="141063519"/>
      </c:barChart>
      <c:catAx>
        <c:axId val="14106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41063519"/>
        <c:crosses val="autoZero"/>
        <c:auto val="1"/>
        <c:lblAlgn val="ctr"/>
        <c:lblOffset val="100"/>
        <c:noMultiLvlLbl val="0"/>
      </c:catAx>
      <c:valAx>
        <c:axId val="14106351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41062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solidFill>
      <a:schemeClr val="accent3"/>
    </a:solid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98293963254598E-2"/>
          <c:y val="2.4166666666666666E-2"/>
          <c:w val="0.86926837270341206"/>
          <c:h val="0.74142388451443575"/>
        </c:manualLayout>
      </c:layout>
      <c:barChart>
        <c:barDir val="col"/>
        <c:grouping val="clustered"/>
        <c:varyColors val="0"/>
        <c:ser>
          <c:idx val="0"/>
          <c:order val="0"/>
          <c:tx>
            <c:strRef>
              <c:f>'85-90'!$B$2</c:f>
              <c:strCache>
                <c:ptCount val="1"/>
                <c:pt idx="0">
                  <c:v>Mujer</c:v>
                </c:pt>
              </c:strCache>
            </c:strRef>
          </c:tx>
          <c:spPr>
            <a:gradFill rotWithShape="1">
              <a:gsLst>
                <a:gs pos="0">
                  <a:schemeClr val="accent5">
                    <a:tint val="98000"/>
                    <a:lumMod val="110000"/>
                  </a:schemeClr>
                </a:gs>
                <a:gs pos="84000">
                  <a:schemeClr val="accent5">
                    <a:shade val="90000"/>
                    <a:lumMod val="88000"/>
                  </a:schemeClr>
                </a:gs>
              </a:gsLst>
              <a:lin ang="5400000" scaled="0"/>
            </a:gradFill>
            <a:ln w="12700" cap="rnd" cmpd="sng" algn="ctr">
              <a:solidFill>
                <a:schemeClr val="accent5">
                  <a:lumMod val="90000"/>
                </a:schemeClr>
              </a:solidFill>
              <a:prstDash val="solid"/>
            </a:ln>
            <a:effectLst>
              <a:outerShdw blurRad="38100" dist="25400" dir="5400000" rotWithShape="0">
                <a:srgbClr val="000000">
                  <a:alpha val="5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'85-90'!$A$3:$A$7</c:f>
              <c:strCache>
                <c:ptCount val="5"/>
                <c:pt idx="0">
                  <c:v>Asistente</c:v>
                </c:pt>
                <c:pt idx="1">
                  <c:v>Adjunto</c:v>
                </c:pt>
                <c:pt idx="2">
                  <c:v>Independiente</c:v>
                </c:pt>
                <c:pt idx="3">
                  <c:v>Principal</c:v>
                </c:pt>
                <c:pt idx="4">
                  <c:v>Superior</c:v>
                </c:pt>
              </c:strCache>
            </c:strRef>
          </c:cat>
          <c:val>
            <c:numRef>
              <c:f>'85-90'!$B$3:$B$7</c:f>
              <c:numCache>
                <c:formatCode>0.0%</c:formatCode>
                <c:ptCount val="5"/>
                <c:pt idx="0">
                  <c:v>0.10372340425531915</c:v>
                </c:pt>
                <c:pt idx="1">
                  <c:v>0.21542553191489361</c:v>
                </c:pt>
                <c:pt idx="2">
                  <c:v>0.30053191489361702</c:v>
                </c:pt>
                <c:pt idx="3">
                  <c:v>0.30319148936170215</c:v>
                </c:pt>
                <c:pt idx="4">
                  <c:v>7.7127659574468085E-2</c:v>
                </c:pt>
              </c:numCache>
            </c:numRef>
          </c:val>
          <c:extLst>
            <c:ext xmlns:c16="http://schemas.microsoft.com/office/drawing/2014/chart" uri="{C3380CC4-5D6E-409C-BE32-E72D297353CC}">
              <c16:uniqueId val="{00000000-FFE0-4392-BCB4-262D759293D5}"/>
            </c:ext>
          </c:extLst>
        </c:ser>
        <c:ser>
          <c:idx val="1"/>
          <c:order val="1"/>
          <c:tx>
            <c:strRef>
              <c:f>'85-90'!$C$2</c:f>
              <c:strCache>
                <c:ptCount val="1"/>
                <c:pt idx="0">
                  <c:v>Varón</c:v>
                </c:pt>
              </c:strCache>
            </c:strRef>
          </c:tx>
          <c:spPr>
            <a:gradFill rotWithShape="1">
              <a:gsLst>
                <a:gs pos="0">
                  <a:schemeClr val="accent6">
                    <a:tint val="98000"/>
                    <a:lumMod val="110000"/>
                  </a:schemeClr>
                </a:gs>
                <a:gs pos="84000">
                  <a:schemeClr val="accent6">
                    <a:shade val="90000"/>
                    <a:lumMod val="88000"/>
                  </a:schemeClr>
                </a:gs>
              </a:gsLst>
              <a:lin ang="5400000" scaled="0"/>
            </a:gradFill>
            <a:ln w="12700" cap="rnd" cmpd="sng" algn="ctr">
              <a:solidFill>
                <a:schemeClr val="accent6">
                  <a:lumMod val="90000"/>
                </a:schemeClr>
              </a:solidFill>
              <a:prstDash val="solid"/>
            </a:ln>
            <a:effectLst>
              <a:outerShdw blurRad="38100" dist="25400" dir="5400000" rotWithShape="0">
                <a:srgbClr val="000000">
                  <a:alpha val="5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'85-90'!$A$3:$A$7</c:f>
              <c:strCache>
                <c:ptCount val="5"/>
                <c:pt idx="0">
                  <c:v>Asistente</c:v>
                </c:pt>
                <c:pt idx="1">
                  <c:v>Adjunto</c:v>
                </c:pt>
                <c:pt idx="2">
                  <c:v>Independiente</c:v>
                </c:pt>
                <c:pt idx="3">
                  <c:v>Principal</c:v>
                </c:pt>
                <c:pt idx="4">
                  <c:v>Superior</c:v>
                </c:pt>
              </c:strCache>
            </c:strRef>
          </c:cat>
          <c:val>
            <c:numRef>
              <c:f>'85-90'!$C$3:$C$7</c:f>
              <c:numCache>
                <c:formatCode>0.0%</c:formatCode>
                <c:ptCount val="5"/>
                <c:pt idx="0">
                  <c:v>7.0512820512820512E-2</c:v>
                </c:pt>
                <c:pt idx="1">
                  <c:v>0.20512820512820512</c:v>
                </c:pt>
                <c:pt idx="2">
                  <c:v>0.23504273504273504</c:v>
                </c:pt>
                <c:pt idx="3">
                  <c:v>0.32264957264957267</c:v>
                </c:pt>
                <c:pt idx="4">
                  <c:v>0.16666666666666666</c:v>
                </c:pt>
              </c:numCache>
            </c:numRef>
          </c:val>
          <c:extLst>
            <c:ext xmlns:c16="http://schemas.microsoft.com/office/drawing/2014/chart" uri="{C3380CC4-5D6E-409C-BE32-E72D297353CC}">
              <c16:uniqueId val="{00000001-FFE0-4392-BCB4-262D759293D5}"/>
            </c:ext>
          </c:extLst>
        </c:ser>
        <c:dLbls>
          <c:showLegendKey val="0"/>
          <c:showVal val="0"/>
          <c:showCatName val="0"/>
          <c:showSerName val="0"/>
          <c:showPercent val="0"/>
          <c:showBubbleSize val="0"/>
        </c:dLbls>
        <c:gapWidth val="219"/>
        <c:overlap val="-27"/>
        <c:axId val="141062271"/>
        <c:axId val="141063519"/>
      </c:barChart>
      <c:catAx>
        <c:axId val="14106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41063519"/>
        <c:crosses val="autoZero"/>
        <c:auto val="1"/>
        <c:lblAlgn val="ctr"/>
        <c:lblOffset val="100"/>
        <c:noMultiLvlLbl val="0"/>
      </c:catAx>
      <c:valAx>
        <c:axId val="14106351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41062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solidFill>
      <a:schemeClr val="accent3"/>
    </a:solid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3D5DFD0-6010-44D5-950F-6A4286F39BDF}" type="datetimeFigureOut">
              <a:rPr lang="es-AR" smtClean="0"/>
              <a:t>28/9/2022</a:t>
            </a:fld>
            <a:endParaRPr lang="es-AR"/>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9992FBE-F04C-4459-9747-9D0E77711125}" type="slidenum">
              <a:rPr lang="es-AR" smtClean="0"/>
              <a:t>‹Nº›</a:t>
            </a:fld>
            <a:endParaRPr lang="es-AR"/>
          </a:p>
        </p:txBody>
      </p:sp>
    </p:spTree>
    <p:extLst>
      <p:ext uri="{BB962C8B-B14F-4D97-AF65-F5344CB8AC3E}">
        <p14:creationId xmlns:p14="http://schemas.microsoft.com/office/powerpoint/2010/main" val="51620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 name="Google Shape;4;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 name="Google Shape;5;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 name="Google Shape;6;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7;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 name="Google Shape;8;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 name="Google Shape;9;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 name="Google Shape;10;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Google Shape;11;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 name="Google Shape;12;n"/>
          <p:cNvSpPr/>
          <p:nvPr/>
        </p:nvSpPr>
        <p:spPr>
          <a:xfrm>
            <a:off x="0" y="1"/>
            <a:ext cx="7010400" cy="9296400"/>
          </a:xfrm>
          <a:prstGeom prst="roundRect">
            <a:avLst>
              <a:gd name="adj" fmla="val 4"/>
            </a:avLst>
          </a:prstGeom>
          <a:solidFill>
            <a:srgbClr val="FFFFFF"/>
          </a:solid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 name="Google Shape;13;n"/>
          <p:cNvSpPr>
            <a:spLocks noGrp="1" noRot="1" noChangeAspect="1"/>
          </p:cNvSpPr>
          <p:nvPr>
            <p:ph type="sldImg" idx="2"/>
          </p:nvPr>
        </p:nvSpPr>
        <p:spPr>
          <a:xfrm>
            <a:off x="1184275" y="706438"/>
            <a:ext cx="4624388" cy="3470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 name="Google Shape;14;n"/>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n"/>
          <p:cNvSpPr txBox="1">
            <a:spLocks noGrp="1"/>
          </p:cNvSpPr>
          <p:nvPr>
            <p:ph type="hdr" idx="3"/>
          </p:nvPr>
        </p:nvSpPr>
        <p:spPr>
          <a:xfrm>
            <a:off x="0" y="0"/>
            <a:ext cx="3027362" cy="450599"/>
          </a:xfrm>
          <a:prstGeom prst="rect">
            <a:avLst/>
          </a:prstGeom>
          <a:noFill/>
          <a:ln>
            <a:noFill/>
          </a:ln>
        </p:spPr>
        <p:txBody>
          <a:bodyPr spcFirstLastPara="1" wrap="square" lIns="91425" tIns="91425" rIns="91425" bIns="91425" anchor="t" anchorCtr="0">
            <a:noAutofit/>
          </a:bodyPr>
          <a:lstStyle>
            <a:lvl1pPr marR="0" lvl="0"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n"/>
          <p:cNvSpPr txBox="1">
            <a:spLocks noGrp="1"/>
          </p:cNvSpPr>
          <p:nvPr>
            <p:ph type="dt" idx="10"/>
          </p:nvPr>
        </p:nvSpPr>
        <p:spPr>
          <a:xfrm>
            <a:off x="3967162" y="0"/>
            <a:ext cx="3027362" cy="450599"/>
          </a:xfrm>
          <a:prstGeom prst="rect">
            <a:avLst/>
          </a:prstGeom>
          <a:noFill/>
          <a:ln>
            <a:noFill/>
          </a:ln>
        </p:spPr>
        <p:txBody>
          <a:bodyPr spcFirstLastPara="1" wrap="square" lIns="91425" tIns="91425" rIns="91425" bIns="91425" anchor="t" anchorCtr="0">
            <a:noAutofit/>
          </a:bodyPr>
          <a:lstStyle>
            <a:lvl1pPr marR="0" lvl="0"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n"/>
          <p:cNvSpPr txBox="1">
            <a:spLocks noGrp="1"/>
          </p:cNvSpPr>
          <p:nvPr>
            <p:ph type="ftr" idx="11"/>
          </p:nvPr>
        </p:nvSpPr>
        <p:spPr>
          <a:xfrm>
            <a:off x="0" y="8831420"/>
            <a:ext cx="3027362" cy="449001"/>
          </a:xfrm>
          <a:prstGeom prst="rect">
            <a:avLst/>
          </a:prstGeom>
          <a:noFill/>
          <a:ln>
            <a:noFill/>
          </a:ln>
        </p:spPr>
        <p:txBody>
          <a:bodyPr spcFirstLastPara="1" wrap="square" lIns="91425" tIns="91425" rIns="91425" bIns="91425" anchor="b" anchorCtr="0">
            <a:noAutofit/>
          </a:bodyPr>
          <a:lstStyle>
            <a:lvl1pPr marR="0" lvl="0"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n"/>
          <p:cNvSpPr txBox="1">
            <a:spLocks noGrp="1"/>
          </p:cNvSpPr>
          <p:nvPr>
            <p:ph type="sldNum" idx="12"/>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‹Nº›</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400" b="0" i="0" u="none" strike="noStrike" cap="none">
              <a:solidFill>
                <a:srgbClr val="000000"/>
              </a:solidFill>
              <a:latin typeface="Arial"/>
              <a:ea typeface="Arial"/>
              <a:cs typeface="Arial"/>
              <a:sym typeface="Arial"/>
            </a:endParaRPr>
          </a:p>
        </p:txBody>
      </p:sp>
      <p:sp>
        <p:nvSpPr>
          <p:cNvPr id="344" name="Google Shape;344;p1:notes"/>
          <p:cNvSpPr>
            <a:spLocks noGrp="1" noRot="1" noChangeAspect="1"/>
          </p:cNvSpPr>
          <p:nvPr>
            <p:ph type="sldImg" idx="2"/>
          </p:nvPr>
        </p:nvSpPr>
        <p:spPr>
          <a:xfrm>
            <a:off x="1182688" y="706438"/>
            <a:ext cx="4637087" cy="34798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45" name="Google Shape;345;p1:notes"/>
          <p:cNvSpPr txBox="1"/>
          <p:nvPr/>
        </p:nvSpPr>
        <p:spPr>
          <a:xfrm>
            <a:off x="700088" y="4414911"/>
            <a:ext cx="5603875" cy="4178426"/>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6" name="Google Shape;346;p1: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10</a:t>
            </a:fld>
            <a:endParaRPr sz="1400" b="0" i="0" u="none" strike="noStrike" cap="none">
              <a:solidFill>
                <a:srgbClr val="000000"/>
              </a:solidFill>
              <a:latin typeface="Arial"/>
              <a:ea typeface="Arial"/>
              <a:cs typeface="Arial"/>
              <a:sym typeface="Arial"/>
            </a:endParaRPr>
          </a:p>
        </p:txBody>
      </p:sp>
      <p:sp>
        <p:nvSpPr>
          <p:cNvPr id="449" name="Google Shape;449;p5: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0" name="Google Shape;450;p5: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1" name="Google Shape;451;p5: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00506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a:t>
            </a:fld>
            <a:endParaRPr sz="1400" b="0" i="0" u="none" strike="noStrike" cap="none">
              <a:solidFill>
                <a:srgbClr val="000000"/>
              </a:solidFill>
              <a:latin typeface="Arial"/>
              <a:ea typeface="Arial"/>
              <a:cs typeface="Arial"/>
              <a:sym typeface="Arial"/>
            </a:endParaRPr>
          </a:p>
        </p:txBody>
      </p:sp>
      <p:sp>
        <p:nvSpPr>
          <p:cNvPr id="449" name="Google Shape;449;p5: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0" name="Google Shape;450;p5: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1" name="Google Shape;451;p5: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5393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a:t>
            </a:fld>
            <a:endParaRPr sz="1400" b="0" i="0" u="none" strike="noStrike" cap="none">
              <a:solidFill>
                <a:srgbClr val="000000"/>
              </a:solidFill>
              <a:latin typeface="Arial"/>
              <a:ea typeface="Arial"/>
              <a:cs typeface="Arial"/>
              <a:sym typeface="Arial"/>
            </a:endParaRPr>
          </a:p>
        </p:txBody>
      </p:sp>
      <p:sp>
        <p:nvSpPr>
          <p:cNvPr id="449" name="Google Shape;449;p5: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0" name="Google Shape;450;p5: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1" name="Google Shape;451;p5: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sz="1400" b="0" i="0" u="none" strike="noStrike" cap="none">
              <a:solidFill>
                <a:srgbClr val="000000"/>
              </a:solidFill>
              <a:latin typeface="Arial"/>
              <a:ea typeface="Arial"/>
              <a:cs typeface="Arial"/>
              <a:sym typeface="Arial"/>
            </a:endParaRPr>
          </a:p>
        </p:txBody>
      </p:sp>
      <p:sp>
        <p:nvSpPr>
          <p:cNvPr id="433" name="Google Shape;433;p17: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34" name="Google Shape;434;p17: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35" name="Google Shape;435;p17: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9988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14</a:t>
            </a:fld>
            <a:endParaRPr sz="1400" b="0" i="0" u="none" strike="noStrike" cap="none">
              <a:solidFill>
                <a:srgbClr val="000000"/>
              </a:solidFill>
              <a:latin typeface="Arial"/>
              <a:ea typeface="Arial"/>
              <a:cs typeface="Arial"/>
              <a:sym typeface="Arial"/>
            </a:endParaRPr>
          </a:p>
        </p:txBody>
      </p:sp>
      <p:sp>
        <p:nvSpPr>
          <p:cNvPr id="441" name="Google Shape;441;p18: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2" name="Google Shape;442;p18: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43" name="Google Shape;443;p18: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15</a:t>
            </a:fld>
            <a:endParaRPr sz="1400" b="0" i="0" u="none" strike="noStrike" cap="none">
              <a:solidFill>
                <a:srgbClr val="000000"/>
              </a:solidFill>
              <a:latin typeface="Arial"/>
              <a:ea typeface="Arial"/>
              <a:cs typeface="Arial"/>
              <a:sym typeface="Arial"/>
            </a:endParaRPr>
          </a:p>
        </p:txBody>
      </p:sp>
      <p:sp>
        <p:nvSpPr>
          <p:cNvPr id="441" name="Google Shape;441;p18: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2" name="Google Shape;442;p18: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43" name="Google Shape;443;p18: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0688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a:t>
            </a:fld>
            <a:endParaRPr sz="1400" b="0" i="0" u="none" strike="noStrike" cap="none">
              <a:solidFill>
                <a:srgbClr val="000000"/>
              </a:solidFill>
              <a:latin typeface="Arial"/>
              <a:ea typeface="Arial"/>
              <a:cs typeface="Arial"/>
              <a:sym typeface="Arial"/>
            </a:endParaRPr>
          </a:p>
        </p:txBody>
      </p:sp>
      <p:sp>
        <p:nvSpPr>
          <p:cNvPr id="441" name="Google Shape;441;p18: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2" name="Google Shape;442;p18: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43" name="Google Shape;443;p18: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5874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a:t>
            </a:fld>
            <a:endParaRPr sz="1400" b="0" i="0" u="none" strike="noStrike" cap="none">
              <a:solidFill>
                <a:srgbClr val="000000"/>
              </a:solidFill>
              <a:latin typeface="Arial"/>
              <a:ea typeface="Arial"/>
              <a:cs typeface="Arial"/>
              <a:sym typeface="Arial"/>
            </a:endParaRPr>
          </a:p>
        </p:txBody>
      </p:sp>
      <p:sp>
        <p:nvSpPr>
          <p:cNvPr id="441" name="Google Shape;441;p18: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2" name="Google Shape;442;p18: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43" name="Google Shape;443;p18: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450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a:t>
            </a:fld>
            <a:endParaRPr sz="1400" b="0" i="0" u="none" strike="noStrike" cap="none">
              <a:solidFill>
                <a:srgbClr val="000000"/>
              </a:solidFill>
              <a:latin typeface="Arial"/>
              <a:ea typeface="Arial"/>
              <a:cs typeface="Arial"/>
              <a:sym typeface="Arial"/>
            </a:endParaRPr>
          </a:p>
        </p:txBody>
      </p:sp>
      <p:sp>
        <p:nvSpPr>
          <p:cNvPr id="449" name="Google Shape;449;p5: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0" name="Google Shape;450;p5: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1" name="Google Shape;451;p5: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5658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76: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19</a:t>
            </a:fld>
            <a:endParaRPr sz="1400" b="0" i="0" u="none" strike="noStrike" cap="none">
              <a:solidFill>
                <a:srgbClr val="000000"/>
              </a:solidFill>
              <a:latin typeface="Arial"/>
              <a:ea typeface="Arial"/>
              <a:cs typeface="Arial"/>
              <a:sym typeface="Arial"/>
            </a:endParaRPr>
          </a:p>
        </p:txBody>
      </p:sp>
      <p:sp>
        <p:nvSpPr>
          <p:cNvPr id="774" name="Google Shape;774;p76:notes"/>
          <p:cNvSpPr>
            <a:spLocks noGrp="1" noRot="1" noChangeAspect="1"/>
          </p:cNvSpPr>
          <p:nvPr>
            <p:ph type="sldImg" idx="2"/>
          </p:nvPr>
        </p:nvSpPr>
        <p:spPr>
          <a:xfrm>
            <a:off x="1182688" y="706438"/>
            <a:ext cx="4637087" cy="34798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75" name="Google Shape;775;p76:notes"/>
          <p:cNvSpPr txBox="1"/>
          <p:nvPr/>
        </p:nvSpPr>
        <p:spPr>
          <a:xfrm>
            <a:off x="700088" y="4414911"/>
            <a:ext cx="5603875" cy="4178426"/>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776" name="Google Shape;776;p76: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8:notes"/>
          <p:cNvSpPr txBox="1"/>
          <p:nvPr/>
        </p:nvSpPr>
        <p:spPr>
          <a:xfrm>
            <a:off x="3967162" y="8774112"/>
            <a:ext cx="3027362" cy="446087"/>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93000"/>
              </a:lnSpc>
              <a:spcBef>
                <a:spcPts val="0"/>
              </a:spcBef>
              <a:spcAft>
                <a:spcPts val="0"/>
              </a:spcAft>
              <a:buClr>
                <a:srgbClr val="000000"/>
              </a:buClr>
              <a:buSzPts val="1200"/>
              <a:buFont typeface="Times New Roman"/>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93000"/>
                </a:lnSpc>
                <a:spcBef>
                  <a:spcPts val="0"/>
                </a:spcBef>
                <a:spcAft>
                  <a:spcPts val="0"/>
                </a:spcAft>
                <a:buClr>
                  <a:srgbClr val="000000"/>
                </a:buClr>
                <a:buSzPts val="1200"/>
                <a:buFont typeface="Times New Roman"/>
                <a:buNone/>
                <a:tabLst/>
                <a:defRPr/>
              </a:pPr>
              <a:t>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8:notes"/>
          <p:cNvSpPr>
            <a:spLocks noGrp="1" noRot="1" noChangeAspect="1"/>
          </p:cNvSpPr>
          <p:nvPr>
            <p:ph type="sldImg" idx="2"/>
          </p:nvPr>
        </p:nvSpPr>
        <p:spPr>
          <a:xfrm>
            <a:off x="1195388" y="701675"/>
            <a:ext cx="4618037" cy="34623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63" name="Google Shape;363;p8:notes"/>
          <p:cNvSpPr txBox="1"/>
          <p:nvPr/>
        </p:nvSpPr>
        <p:spPr>
          <a:xfrm>
            <a:off x="700087" y="4386262"/>
            <a:ext cx="5610225" cy="4157662"/>
          </a:xfrm>
          <a:prstGeom prst="rect">
            <a:avLst/>
          </a:prstGeom>
          <a:noFill/>
          <a:ln>
            <a:noFill/>
          </a:ln>
        </p:spPr>
        <p:txBody>
          <a:bodyPr spcFirstLastPara="1" wrap="square" lIns="81375" tIns="40675" rIns="81375" bIns="40675"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4" name="Google Shape;364;p8:notes"/>
          <p:cNvSpPr txBox="1">
            <a:spLocks noGrp="1"/>
          </p:cNvSpPr>
          <p:nvPr>
            <p:ph type="body" idx="1"/>
          </p:nvPr>
        </p:nvSpPr>
        <p:spPr>
          <a:xfrm>
            <a:off x="700087" y="4386262"/>
            <a:ext cx="5592762" cy="41417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5355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400" b="0" i="0" u="none" strike="noStrike" cap="none">
              <a:solidFill>
                <a:srgbClr val="000000"/>
              </a:solidFill>
              <a:latin typeface="Arial"/>
              <a:ea typeface="Arial"/>
              <a:cs typeface="Arial"/>
              <a:sym typeface="Arial"/>
            </a:endParaRPr>
          </a:p>
        </p:txBody>
      </p:sp>
      <p:sp>
        <p:nvSpPr>
          <p:cNvPr id="449" name="Google Shape;449;p5: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0" name="Google Shape;450;p5: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1" name="Google Shape;451;p5: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6433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1: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a:t>
            </a:fld>
            <a:endParaRPr sz="1400" b="0" i="0" u="none" strike="noStrike" cap="none">
              <a:solidFill>
                <a:srgbClr val="000000"/>
              </a:solidFill>
              <a:latin typeface="Arial"/>
              <a:ea typeface="Arial"/>
              <a:cs typeface="Arial"/>
              <a:sym typeface="Arial"/>
            </a:endParaRPr>
          </a:p>
        </p:txBody>
      </p:sp>
      <p:sp>
        <p:nvSpPr>
          <p:cNvPr id="471" name="Google Shape;471;p11:notes"/>
          <p:cNvSpPr>
            <a:spLocks noGrp="1" noRot="1" noChangeAspect="1"/>
          </p:cNvSpPr>
          <p:nvPr>
            <p:ph type="sldImg" idx="2"/>
          </p:nvPr>
        </p:nvSpPr>
        <p:spPr>
          <a:xfrm>
            <a:off x="1182688" y="706438"/>
            <a:ext cx="4637087" cy="34798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72" name="Google Shape;472;p11:notes"/>
          <p:cNvSpPr txBox="1"/>
          <p:nvPr/>
        </p:nvSpPr>
        <p:spPr>
          <a:xfrm>
            <a:off x="700088" y="4414911"/>
            <a:ext cx="5603875" cy="4178426"/>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3" name="Google Shape;473;p11: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a:t>
            </a:fld>
            <a:endParaRPr sz="1400" b="0" i="0" u="none" strike="noStrike" cap="none">
              <a:solidFill>
                <a:srgbClr val="000000"/>
              </a:solidFill>
              <a:latin typeface="Arial"/>
              <a:ea typeface="Arial"/>
              <a:cs typeface="Arial"/>
              <a:sym typeface="Arial"/>
            </a:endParaRPr>
          </a:p>
        </p:txBody>
      </p:sp>
      <p:sp>
        <p:nvSpPr>
          <p:cNvPr id="354" name="Google Shape;354;p7: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55" name="Google Shape;355;p7: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56" name="Google Shape;356;p7: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4575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8: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400" b="0" i="0" u="none" strike="noStrike" cap="none">
              <a:solidFill>
                <a:srgbClr val="000000"/>
              </a:solidFill>
              <a:latin typeface="Arial"/>
              <a:ea typeface="Arial"/>
              <a:cs typeface="Arial"/>
              <a:sym typeface="Arial"/>
            </a:endParaRPr>
          </a:p>
        </p:txBody>
      </p:sp>
      <p:sp>
        <p:nvSpPr>
          <p:cNvPr id="362" name="Google Shape;362;p8: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63" name="Google Shape;363;p8: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64" name="Google Shape;364;p8: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sz="1400" b="0" i="0" u="none" strike="noStrike" cap="none">
              <a:solidFill>
                <a:srgbClr val="000000"/>
              </a:solidFill>
              <a:latin typeface="Arial"/>
              <a:ea typeface="Arial"/>
              <a:cs typeface="Arial"/>
              <a:sym typeface="Arial"/>
            </a:endParaRPr>
          </a:p>
        </p:txBody>
      </p:sp>
      <p:sp>
        <p:nvSpPr>
          <p:cNvPr id="449" name="Google Shape;449;p5: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0" name="Google Shape;450;p5: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1" name="Google Shape;451;p5: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2561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8</a:t>
            </a:fld>
            <a:endParaRPr sz="1400" b="0" i="0" u="none" strike="noStrike" cap="none">
              <a:solidFill>
                <a:srgbClr val="000000"/>
              </a:solidFill>
              <a:latin typeface="Arial"/>
              <a:ea typeface="Arial"/>
              <a:cs typeface="Arial"/>
              <a:sym typeface="Arial"/>
            </a:endParaRPr>
          </a:p>
        </p:txBody>
      </p:sp>
      <p:sp>
        <p:nvSpPr>
          <p:cNvPr id="433" name="Google Shape;433;p17: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34" name="Google Shape;434;p17: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35" name="Google Shape;435;p17: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txBox="1"/>
          <p:nvPr/>
        </p:nvSpPr>
        <p:spPr>
          <a:xfrm>
            <a:off x="3967162" y="8831420"/>
            <a:ext cx="3027362" cy="449001"/>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9</a:t>
            </a:fld>
            <a:endParaRPr sz="1400" b="0" i="0" u="none" strike="noStrike" cap="none">
              <a:solidFill>
                <a:srgbClr val="000000"/>
              </a:solidFill>
              <a:latin typeface="Arial"/>
              <a:ea typeface="Arial"/>
              <a:cs typeface="Arial"/>
              <a:sym typeface="Arial"/>
            </a:endParaRPr>
          </a:p>
        </p:txBody>
      </p:sp>
      <p:sp>
        <p:nvSpPr>
          <p:cNvPr id="433" name="Google Shape;433;p17:notes"/>
          <p:cNvSpPr>
            <a:spLocks noGrp="1" noRot="1" noChangeAspect="1"/>
          </p:cNvSpPr>
          <p:nvPr>
            <p:ph type="sldImg" idx="2"/>
          </p:nvPr>
        </p:nvSpPr>
        <p:spPr>
          <a:xfrm>
            <a:off x="1182688" y="706438"/>
            <a:ext cx="4643437"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34" name="Google Shape;434;p17:notes"/>
          <p:cNvSpPr txBox="1"/>
          <p:nvPr/>
        </p:nvSpPr>
        <p:spPr>
          <a:xfrm>
            <a:off x="700088" y="4414910"/>
            <a:ext cx="5610225" cy="4184818"/>
          </a:xfrm>
          <a:prstGeom prst="rect">
            <a:avLst/>
          </a:prstGeom>
          <a:noFill/>
          <a:ln>
            <a:noFill/>
          </a:ln>
        </p:spPr>
        <p:txBody>
          <a:bodyPr spcFirstLastPara="1" wrap="square" lIns="81375" tIns="40675" rIns="81375" bIns="40675" anchor="ctr" anchorCtr="0">
            <a:noAutofit/>
          </a:bodyPr>
          <a:lstStyle/>
          <a:p>
            <a:pPr marL="0" marR="0" lvl="0" indent="0" algn="l" rtl="0">
              <a:lnSpc>
                <a:spcPct val="93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35" name="Google Shape;435;p17:notes"/>
          <p:cNvSpPr txBox="1">
            <a:spLocks noGrp="1"/>
          </p:cNvSpPr>
          <p:nvPr>
            <p:ph type="body" idx="1"/>
          </p:nvPr>
        </p:nvSpPr>
        <p:spPr>
          <a:xfrm>
            <a:off x="700087" y="4414911"/>
            <a:ext cx="5592762" cy="41688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6208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46"/>
          <p:cNvSpPr txBox="1">
            <a:spLocks noGrp="1"/>
          </p:cNvSpPr>
          <p:nvPr>
            <p:ph type="title"/>
          </p:nvPr>
        </p:nvSpPr>
        <p:spPr>
          <a:xfrm>
            <a:off x="503237" y="301625"/>
            <a:ext cx="9053512" cy="1244600"/>
          </a:xfrm>
          <a:prstGeom prst="rect">
            <a:avLst/>
          </a:prstGeom>
          <a:noFill/>
          <a:ln>
            <a:noFill/>
          </a:ln>
        </p:spPr>
        <p:txBody>
          <a:bodyPr spcFirstLastPara="1" wrap="square" lIns="91425" tIns="91425" rIns="91425" bIns="91425"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7" name="Google Shape;27;p46"/>
          <p:cNvSpPr txBox="1">
            <a:spLocks noGrp="1"/>
          </p:cNvSpPr>
          <p:nvPr>
            <p:ph type="body" idx="1"/>
          </p:nvPr>
        </p:nvSpPr>
        <p:spPr>
          <a:xfrm>
            <a:off x="503237" y="1768475"/>
            <a:ext cx="9053512" cy="4367212"/>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8" name="Google Shape;28;p46"/>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9" name="Google Shape;29;p46"/>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0" name="Google Shape;30;p46"/>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82"/>
        <p:cNvGrpSpPr/>
        <p:nvPr/>
      </p:nvGrpSpPr>
      <p:grpSpPr>
        <a:xfrm>
          <a:off x="0" y="0"/>
          <a:ext cx="0" cy="0"/>
          <a:chOff x="0" y="0"/>
          <a:chExt cx="0" cy="0"/>
        </a:xfrm>
      </p:grpSpPr>
      <p:sp>
        <p:nvSpPr>
          <p:cNvPr id="83" name="Google Shape;83;p65"/>
          <p:cNvSpPr txBox="1">
            <a:spLocks noGrp="1"/>
          </p:cNvSpPr>
          <p:nvPr>
            <p:ph type="title"/>
          </p:nvPr>
        </p:nvSpPr>
        <p:spPr>
          <a:xfrm>
            <a:off x="796925" y="4857750"/>
            <a:ext cx="8567738" cy="1501775"/>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4000" b="1"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84" name="Google Shape;84;p65"/>
          <p:cNvSpPr txBox="1">
            <a:spLocks noGrp="1"/>
          </p:cNvSpPr>
          <p:nvPr>
            <p:ph type="body" idx="1"/>
          </p:nvPr>
        </p:nvSpPr>
        <p:spPr>
          <a:xfrm>
            <a:off x="796925" y="3203575"/>
            <a:ext cx="8567738" cy="1654175"/>
          </a:xfrm>
          <a:prstGeom prst="rect">
            <a:avLst/>
          </a:prstGeom>
          <a:noFill/>
          <a:ln>
            <a:noFill/>
          </a:ln>
        </p:spPr>
        <p:txBody>
          <a:bodyPr spcFirstLastPara="1" wrap="square" lIns="91425" tIns="91425" rIns="91425" bIns="91425" anchor="b" anchorCtr="0">
            <a:noAutofit/>
          </a:bodyPr>
          <a:lstStyle>
            <a:lvl1pPr marL="457200" marR="0" lvl="0" indent="-228600" algn="l">
              <a:lnSpc>
                <a:spcPct val="93000"/>
              </a:lnSpc>
              <a:spcBef>
                <a:spcPts val="1413"/>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endParaRPr/>
          </a:p>
        </p:txBody>
      </p:sp>
      <p:sp>
        <p:nvSpPr>
          <p:cNvPr id="85" name="Google Shape;85;p65"/>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6" name="Google Shape;86;p65"/>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7" name="Google Shape;87;p65"/>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88"/>
        <p:cNvGrpSpPr/>
        <p:nvPr/>
      </p:nvGrpSpPr>
      <p:grpSpPr>
        <a:xfrm>
          <a:off x="0" y="0"/>
          <a:ext cx="0" cy="0"/>
          <a:chOff x="0" y="0"/>
          <a:chExt cx="0" cy="0"/>
        </a:xfrm>
      </p:grpSpPr>
      <p:sp>
        <p:nvSpPr>
          <p:cNvPr id="89" name="Google Shape;89;p66"/>
          <p:cNvSpPr txBox="1">
            <a:spLocks noGrp="1"/>
          </p:cNvSpPr>
          <p:nvPr>
            <p:ph type="ctrTitle"/>
          </p:nvPr>
        </p:nvSpPr>
        <p:spPr>
          <a:xfrm>
            <a:off x="755650" y="2347913"/>
            <a:ext cx="8569325" cy="1620837"/>
          </a:xfrm>
          <a:prstGeom prst="rect">
            <a:avLst/>
          </a:prstGeom>
          <a:noFill/>
          <a:ln>
            <a:noFill/>
          </a:ln>
        </p:spPr>
        <p:txBody>
          <a:bodyPr spcFirstLastPara="1" wrap="square" lIns="91425" tIns="91425" rIns="91425" bIns="91425"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90" name="Google Shape;90;p66"/>
          <p:cNvSpPr txBox="1">
            <a:spLocks noGrp="1"/>
          </p:cNvSpPr>
          <p:nvPr>
            <p:ph type="subTitle" idx="1"/>
          </p:nvPr>
        </p:nvSpPr>
        <p:spPr>
          <a:xfrm>
            <a:off x="1512888" y="4283075"/>
            <a:ext cx="7056437" cy="1931988"/>
          </a:xfrm>
          <a:prstGeom prst="rect">
            <a:avLst/>
          </a:prstGeom>
          <a:noFill/>
          <a:ln>
            <a:noFill/>
          </a:ln>
        </p:spPr>
        <p:txBody>
          <a:bodyPr spcFirstLastPara="1" wrap="square" lIns="91425" tIns="91425" rIns="91425" bIns="91425" anchor="t" anchorCtr="0">
            <a:noAutofit/>
          </a:bodyPr>
          <a:lstStyle>
            <a:lvl1pPr marR="0" lvl="0" algn="ctr">
              <a:lnSpc>
                <a:spcPct val="93000"/>
              </a:lnSpc>
              <a:spcBef>
                <a:spcPts val="1413"/>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ctr">
              <a:lnSpc>
                <a:spcPct val="93000"/>
              </a:lnSpc>
              <a:spcBef>
                <a:spcPts val="1138"/>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ctr">
              <a:lnSpc>
                <a:spcPct val="93000"/>
              </a:lnSpc>
              <a:spcBef>
                <a:spcPts val="85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ctr">
              <a:lnSpc>
                <a:spcPct val="93000"/>
              </a:lnSpc>
              <a:spcBef>
                <a:spcPts val="57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91" name="Google Shape;91;p66"/>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2" name="Google Shape;92;p66"/>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3" name="Google Shape;93;p66"/>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77"/>
        <p:cNvGrpSpPr/>
        <p:nvPr/>
      </p:nvGrpSpPr>
      <p:grpSpPr>
        <a:xfrm>
          <a:off x="0" y="0"/>
          <a:ext cx="0" cy="0"/>
          <a:chOff x="0" y="0"/>
          <a:chExt cx="0" cy="0"/>
        </a:xfrm>
      </p:grpSpPr>
      <p:sp>
        <p:nvSpPr>
          <p:cNvPr id="278" name="Google Shape;278;p88"/>
          <p:cNvSpPr txBox="1">
            <a:spLocks noGrp="1"/>
          </p:cNvSpPr>
          <p:nvPr>
            <p:ph type="title"/>
          </p:nvPr>
        </p:nvSpPr>
        <p:spPr>
          <a:xfrm>
            <a:off x="503236" y="301625"/>
            <a:ext cx="9053513" cy="1244601"/>
          </a:xfrm>
          <a:prstGeom prst="rect">
            <a:avLst/>
          </a:prstGeom>
          <a:noFill/>
          <a:ln>
            <a:noFill/>
          </a:ln>
        </p:spPr>
        <p:txBody>
          <a:bodyPr spcFirstLastPara="1" wrap="square" lIns="91400" tIns="91400" rIns="91400" bIns="91400"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79" name="Google Shape;279;p88"/>
          <p:cNvSpPr txBox="1">
            <a:spLocks noGrp="1"/>
          </p:cNvSpPr>
          <p:nvPr>
            <p:ph type="body" idx="1"/>
          </p:nvPr>
        </p:nvSpPr>
        <p:spPr>
          <a:xfrm>
            <a:off x="503236" y="1768476"/>
            <a:ext cx="9053513" cy="4367211"/>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80" name="Google Shape;280;p88"/>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1" name="Google Shape;281;p88"/>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2" name="Google Shape;282;p88"/>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83"/>
        <p:cNvGrpSpPr/>
        <p:nvPr/>
      </p:nvGrpSpPr>
      <p:grpSpPr>
        <a:xfrm>
          <a:off x="0" y="0"/>
          <a:ext cx="0" cy="0"/>
          <a:chOff x="0" y="0"/>
          <a:chExt cx="0" cy="0"/>
        </a:xfrm>
      </p:grpSpPr>
      <p:sp>
        <p:nvSpPr>
          <p:cNvPr id="284" name="Google Shape;284;p100"/>
          <p:cNvSpPr txBox="1">
            <a:spLocks noGrp="1"/>
          </p:cNvSpPr>
          <p:nvPr>
            <p:ph type="title"/>
          </p:nvPr>
        </p:nvSpPr>
        <p:spPr>
          <a:xfrm rot="5400000">
            <a:off x="5508626" y="2087563"/>
            <a:ext cx="5834063" cy="2262188"/>
          </a:xfrm>
          <a:prstGeom prst="rect">
            <a:avLst/>
          </a:prstGeom>
          <a:noFill/>
          <a:ln>
            <a:noFill/>
          </a:ln>
        </p:spPr>
        <p:txBody>
          <a:bodyPr spcFirstLastPara="1" wrap="square" lIns="91400" tIns="91400" rIns="91400" bIns="91400"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85" name="Google Shape;285;p100"/>
          <p:cNvSpPr txBox="1">
            <a:spLocks noGrp="1"/>
          </p:cNvSpPr>
          <p:nvPr>
            <p:ph type="body" idx="1"/>
          </p:nvPr>
        </p:nvSpPr>
        <p:spPr>
          <a:xfrm rot="5400000">
            <a:off x="905670" y="-100806"/>
            <a:ext cx="5834063" cy="6638925"/>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86" name="Google Shape;286;p100"/>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7" name="Google Shape;287;p100"/>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8" name="Google Shape;288;p100"/>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89"/>
        <p:cNvGrpSpPr/>
        <p:nvPr/>
      </p:nvGrpSpPr>
      <p:grpSpPr>
        <a:xfrm>
          <a:off x="0" y="0"/>
          <a:ext cx="0" cy="0"/>
          <a:chOff x="0" y="0"/>
          <a:chExt cx="0" cy="0"/>
        </a:xfrm>
      </p:grpSpPr>
      <p:sp>
        <p:nvSpPr>
          <p:cNvPr id="290" name="Google Shape;290;p101"/>
          <p:cNvSpPr txBox="1">
            <a:spLocks noGrp="1"/>
          </p:cNvSpPr>
          <p:nvPr>
            <p:ph type="title"/>
          </p:nvPr>
        </p:nvSpPr>
        <p:spPr>
          <a:xfrm>
            <a:off x="503236" y="301625"/>
            <a:ext cx="9053513" cy="1244601"/>
          </a:xfrm>
          <a:prstGeom prst="rect">
            <a:avLst/>
          </a:prstGeom>
          <a:noFill/>
          <a:ln>
            <a:noFill/>
          </a:ln>
        </p:spPr>
        <p:txBody>
          <a:bodyPr spcFirstLastPara="1" wrap="square" lIns="91400" tIns="91400" rIns="91400" bIns="91400"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91" name="Google Shape;291;p101"/>
          <p:cNvSpPr txBox="1">
            <a:spLocks noGrp="1"/>
          </p:cNvSpPr>
          <p:nvPr>
            <p:ph type="body" idx="1"/>
          </p:nvPr>
        </p:nvSpPr>
        <p:spPr>
          <a:xfrm rot="5400000">
            <a:off x="2846388" y="-574676"/>
            <a:ext cx="4367211" cy="9053513"/>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92" name="Google Shape;292;p101"/>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93" name="Google Shape;293;p101"/>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94" name="Google Shape;294;p101"/>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95"/>
        <p:cNvGrpSpPr/>
        <p:nvPr/>
      </p:nvGrpSpPr>
      <p:grpSpPr>
        <a:xfrm>
          <a:off x="0" y="0"/>
          <a:ext cx="0" cy="0"/>
          <a:chOff x="0" y="0"/>
          <a:chExt cx="0" cy="0"/>
        </a:xfrm>
      </p:grpSpPr>
      <p:sp>
        <p:nvSpPr>
          <p:cNvPr id="296" name="Google Shape;296;p102"/>
          <p:cNvSpPr txBox="1">
            <a:spLocks noGrp="1"/>
          </p:cNvSpPr>
          <p:nvPr>
            <p:ph type="title"/>
          </p:nvPr>
        </p:nvSpPr>
        <p:spPr>
          <a:xfrm>
            <a:off x="1976439" y="5291139"/>
            <a:ext cx="6048375" cy="625475"/>
          </a:xfrm>
          <a:prstGeom prst="rect">
            <a:avLst/>
          </a:prstGeom>
          <a:noFill/>
          <a:ln>
            <a:noFill/>
          </a:ln>
        </p:spPr>
        <p:txBody>
          <a:bodyPr spcFirstLastPara="1" wrap="square" lIns="91400" tIns="91400" rIns="91400" bIns="91400" anchor="b" anchorCtr="0">
            <a:noAutofit/>
          </a:bodyPr>
          <a:lstStyle>
            <a:lvl1pPr marR="0" lvl="0" algn="l">
              <a:lnSpc>
                <a:spcPct val="93000"/>
              </a:lnSpc>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97" name="Google Shape;297;p102"/>
          <p:cNvSpPr>
            <a:spLocks noGrp="1"/>
          </p:cNvSpPr>
          <p:nvPr>
            <p:ph type="pic" idx="2"/>
          </p:nvPr>
        </p:nvSpPr>
        <p:spPr>
          <a:xfrm>
            <a:off x="1976439" y="674688"/>
            <a:ext cx="6048375" cy="4537075"/>
          </a:xfrm>
          <a:prstGeom prst="rect">
            <a:avLst/>
          </a:prstGeom>
          <a:noFill/>
          <a:ln>
            <a:noFill/>
          </a:ln>
        </p:spPr>
      </p:sp>
      <p:sp>
        <p:nvSpPr>
          <p:cNvPr id="298" name="Google Shape;298;p102"/>
          <p:cNvSpPr txBox="1">
            <a:spLocks noGrp="1"/>
          </p:cNvSpPr>
          <p:nvPr>
            <p:ph type="body" idx="1"/>
          </p:nvPr>
        </p:nvSpPr>
        <p:spPr>
          <a:xfrm>
            <a:off x="1976439" y="5916613"/>
            <a:ext cx="6048375" cy="887412"/>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299" name="Google Shape;299;p102"/>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00" name="Google Shape;300;p102"/>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01" name="Google Shape;301;p102"/>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02"/>
        <p:cNvGrpSpPr/>
        <p:nvPr/>
      </p:nvGrpSpPr>
      <p:grpSpPr>
        <a:xfrm>
          <a:off x="0" y="0"/>
          <a:ext cx="0" cy="0"/>
          <a:chOff x="0" y="0"/>
          <a:chExt cx="0" cy="0"/>
        </a:xfrm>
      </p:grpSpPr>
      <p:sp>
        <p:nvSpPr>
          <p:cNvPr id="303" name="Google Shape;303;p103"/>
          <p:cNvSpPr txBox="1">
            <a:spLocks noGrp="1"/>
          </p:cNvSpPr>
          <p:nvPr>
            <p:ph type="title"/>
          </p:nvPr>
        </p:nvSpPr>
        <p:spPr>
          <a:xfrm>
            <a:off x="504825" y="301625"/>
            <a:ext cx="3316288" cy="1279525"/>
          </a:xfrm>
          <a:prstGeom prst="rect">
            <a:avLst/>
          </a:prstGeom>
          <a:noFill/>
          <a:ln>
            <a:noFill/>
          </a:ln>
        </p:spPr>
        <p:txBody>
          <a:bodyPr spcFirstLastPara="1" wrap="square" lIns="91400" tIns="91400" rIns="91400" bIns="91400" anchor="b" anchorCtr="0">
            <a:noAutofit/>
          </a:bodyPr>
          <a:lstStyle>
            <a:lvl1pPr marR="0" lvl="0" algn="l">
              <a:lnSpc>
                <a:spcPct val="93000"/>
              </a:lnSpc>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304" name="Google Shape;304;p103"/>
          <p:cNvSpPr txBox="1">
            <a:spLocks noGrp="1"/>
          </p:cNvSpPr>
          <p:nvPr>
            <p:ph type="body" idx="1"/>
          </p:nvPr>
        </p:nvSpPr>
        <p:spPr>
          <a:xfrm>
            <a:off x="3941764" y="301626"/>
            <a:ext cx="5635625" cy="6451599"/>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305" name="Google Shape;305;p103"/>
          <p:cNvSpPr txBox="1">
            <a:spLocks noGrp="1"/>
          </p:cNvSpPr>
          <p:nvPr>
            <p:ph type="body" idx="2"/>
          </p:nvPr>
        </p:nvSpPr>
        <p:spPr>
          <a:xfrm>
            <a:off x="504825" y="1581151"/>
            <a:ext cx="3316288" cy="5172075"/>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306" name="Google Shape;306;p103"/>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07" name="Google Shape;307;p103"/>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08" name="Google Shape;308;p103"/>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309"/>
        <p:cNvGrpSpPr/>
        <p:nvPr/>
      </p:nvGrpSpPr>
      <p:grpSpPr>
        <a:xfrm>
          <a:off x="0" y="0"/>
          <a:ext cx="0" cy="0"/>
          <a:chOff x="0" y="0"/>
          <a:chExt cx="0" cy="0"/>
        </a:xfrm>
      </p:grpSpPr>
      <p:sp>
        <p:nvSpPr>
          <p:cNvPr id="310" name="Google Shape;310;p104"/>
          <p:cNvSpPr txBox="1">
            <a:spLocks noGrp="1"/>
          </p:cNvSpPr>
          <p:nvPr>
            <p:ph type="title"/>
          </p:nvPr>
        </p:nvSpPr>
        <p:spPr>
          <a:xfrm>
            <a:off x="503236" y="301625"/>
            <a:ext cx="9053513" cy="1244601"/>
          </a:xfrm>
          <a:prstGeom prst="rect">
            <a:avLst/>
          </a:prstGeom>
          <a:noFill/>
          <a:ln>
            <a:noFill/>
          </a:ln>
        </p:spPr>
        <p:txBody>
          <a:bodyPr spcFirstLastPara="1" wrap="square" lIns="91400" tIns="91400" rIns="91400" bIns="91400"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311" name="Google Shape;311;p104"/>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12" name="Google Shape;312;p104"/>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13" name="Google Shape;313;p104"/>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14"/>
        <p:cNvGrpSpPr/>
        <p:nvPr/>
      </p:nvGrpSpPr>
      <p:grpSpPr>
        <a:xfrm>
          <a:off x="0" y="0"/>
          <a:ext cx="0" cy="0"/>
          <a:chOff x="0" y="0"/>
          <a:chExt cx="0" cy="0"/>
        </a:xfrm>
      </p:grpSpPr>
      <p:sp>
        <p:nvSpPr>
          <p:cNvPr id="315" name="Google Shape;315;p105"/>
          <p:cNvSpPr txBox="1">
            <a:spLocks noGrp="1"/>
          </p:cNvSpPr>
          <p:nvPr>
            <p:ph type="title"/>
          </p:nvPr>
        </p:nvSpPr>
        <p:spPr>
          <a:xfrm>
            <a:off x="504826" y="303214"/>
            <a:ext cx="9072563" cy="1258887"/>
          </a:xfrm>
          <a:prstGeom prst="rect">
            <a:avLst/>
          </a:prstGeom>
          <a:noFill/>
          <a:ln>
            <a:noFill/>
          </a:ln>
        </p:spPr>
        <p:txBody>
          <a:bodyPr spcFirstLastPara="1" wrap="square" lIns="91400" tIns="91400" rIns="91400" bIns="91400"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316" name="Google Shape;316;p105"/>
          <p:cNvSpPr txBox="1">
            <a:spLocks noGrp="1"/>
          </p:cNvSpPr>
          <p:nvPr>
            <p:ph type="body" idx="1"/>
          </p:nvPr>
        </p:nvSpPr>
        <p:spPr>
          <a:xfrm>
            <a:off x="504825" y="1692275"/>
            <a:ext cx="4452938" cy="704850"/>
          </a:xfrm>
          <a:prstGeom prst="rect">
            <a:avLst/>
          </a:prstGeom>
          <a:noFill/>
          <a:ln>
            <a:noFill/>
          </a:ln>
        </p:spPr>
        <p:txBody>
          <a:bodyPr spcFirstLastPara="1" wrap="square" lIns="91400" tIns="91400" rIns="91400" bIns="91400" anchor="b" anchorCtr="0">
            <a:noAutofit/>
          </a:bodyPr>
          <a:lstStyle>
            <a:lvl1pPr marL="457200" marR="0" lvl="0" indent="-228600" algn="l">
              <a:lnSpc>
                <a:spcPct val="93000"/>
              </a:lnSpc>
              <a:spcBef>
                <a:spcPts val="1413"/>
              </a:spcBef>
              <a:spcAft>
                <a:spcPts val="0"/>
              </a:spcAft>
              <a:buClr>
                <a:srgbClr val="000000"/>
              </a:buClr>
              <a:buSzPts val="2400"/>
              <a:buFont typeface="Times New Roman"/>
              <a:buNone/>
              <a:defRPr sz="2400" b="1"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9pPr>
          </a:lstStyle>
          <a:p>
            <a:endParaRPr/>
          </a:p>
        </p:txBody>
      </p:sp>
      <p:sp>
        <p:nvSpPr>
          <p:cNvPr id="317" name="Google Shape;317;p105"/>
          <p:cNvSpPr txBox="1">
            <a:spLocks noGrp="1"/>
          </p:cNvSpPr>
          <p:nvPr>
            <p:ph type="body" idx="2"/>
          </p:nvPr>
        </p:nvSpPr>
        <p:spPr>
          <a:xfrm>
            <a:off x="504825" y="2397125"/>
            <a:ext cx="4452938" cy="4356100"/>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17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9pPr>
          </a:lstStyle>
          <a:p>
            <a:endParaRPr/>
          </a:p>
        </p:txBody>
      </p:sp>
      <p:sp>
        <p:nvSpPr>
          <p:cNvPr id="318" name="Google Shape;318;p105"/>
          <p:cNvSpPr txBox="1">
            <a:spLocks noGrp="1"/>
          </p:cNvSpPr>
          <p:nvPr>
            <p:ph type="body" idx="3"/>
          </p:nvPr>
        </p:nvSpPr>
        <p:spPr>
          <a:xfrm>
            <a:off x="5121276" y="1692275"/>
            <a:ext cx="4456113" cy="704850"/>
          </a:xfrm>
          <a:prstGeom prst="rect">
            <a:avLst/>
          </a:prstGeom>
          <a:noFill/>
          <a:ln>
            <a:noFill/>
          </a:ln>
        </p:spPr>
        <p:txBody>
          <a:bodyPr spcFirstLastPara="1" wrap="square" lIns="91400" tIns="91400" rIns="91400" bIns="91400" anchor="b" anchorCtr="0">
            <a:noAutofit/>
          </a:bodyPr>
          <a:lstStyle>
            <a:lvl1pPr marL="457200" marR="0" lvl="0" indent="-228600" algn="l">
              <a:lnSpc>
                <a:spcPct val="93000"/>
              </a:lnSpc>
              <a:spcBef>
                <a:spcPts val="1413"/>
              </a:spcBef>
              <a:spcAft>
                <a:spcPts val="0"/>
              </a:spcAft>
              <a:buClr>
                <a:srgbClr val="000000"/>
              </a:buClr>
              <a:buSzPts val="2400"/>
              <a:buFont typeface="Times New Roman"/>
              <a:buNone/>
              <a:defRPr sz="2400" b="1"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1600"/>
              <a:buFont typeface="Times New Roman"/>
              <a:buNone/>
              <a:defRPr sz="1700" b="1" i="0" u="none" strike="noStrike" cap="none">
                <a:solidFill>
                  <a:srgbClr val="000000"/>
                </a:solidFill>
                <a:latin typeface="Arial"/>
                <a:ea typeface="Arial"/>
                <a:cs typeface="Arial"/>
                <a:sym typeface="Arial"/>
              </a:defRPr>
            </a:lvl9pPr>
          </a:lstStyle>
          <a:p>
            <a:endParaRPr/>
          </a:p>
        </p:txBody>
      </p:sp>
      <p:sp>
        <p:nvSpPr>
          <p:cNvPr id="319" name="Google Shape;319;p105"/>
          <p:cNvSpPr txBox="1">
            <a:spLocks noGrp="1"/>
          </p:cNvSpPr>
          <p:nvPr>
            <p:ph type="body" idx="4"/>
          </p:nvPr>
        </p:nvSpPr>
        <p:spPr>
          <a:xfrm>
            <a:off x="5121276" y="2397125"/>
            <a:ext cx="4456113" cy="4356100"/>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17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1700" b="0" i="0" u="none" strike="noStrike" cap="none">
                <a:solidFill>
                  <a:srgbClr val="000000"/>
                </a:solidFill>
                <a:latin typeface="Arial"/>
                <a:ea typeface="Arial"/>
                <a:cs typeface="Arial"/>
                <a:sym typeface="Arial"/>
              </a:defRPr>
            </a:lvl9pPr>
          </a:lstStyle>
          <a:p>
            <a:endParaRPr/>
          </a:p>
        </p:txBody>
      </p:sp>
      <p:sp>
        <p:nvSpPr>
          <p:cNvPr id="320" name="Google Shape;320;p105"/>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1" name="Google Shape;321;p105"/>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2" name="Google Shape;322;p105"/>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23"/>
        <p:cNvGrpSpPr/>
        <p:nvPr/>
      </p:nvGrpSpPr>
      <p:grpSpPr>
        <a:xfrm>
          <a:off x="0" y="0"/>
          <a:ext cx="0" cy="0"/>
          <a:chOff x="0" y="0"/>
          <a:chExt cx="0" cy="0"/>
        </a:xfrm>
      </p:grpSpPr>
      <p:sp>
        <p:nvSpPr>
          <p:cNvPr id="324" name="Google Shape;324;p106"/>
          <p:cNvSpPr txBox="1">
            <a:spLocks noGrp="1"/>
          </p:cNvSpPr>
          <p:nvPr>
            <p:ph type="title"/>
          </p:nvPr>
        </p:nvSpPr>
        <p:spPr>
          <a:xfrm>
            <a:off x="503236" y="301625"/>
            <a:ext cx="9053513" cy="1244601"/>
          </a:xfrm>
          <a:prstGeom prst="rect">
            <a:avLst/>
          </a:prstGeom>
          <a:noFill/>
          <a:ln>
            <a:noFill/>
          </a:ln>
        </p:spPr>
        <p:txBody>
          <a:bodyPr spcFirstLastPara="1" wrap="square" lIns="91400" tIns="91400" rIns="91400" bIns="91400"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325" name="Google Shape;325;p106"/>
          <p:cNvSpPr txBox="1">
            <a:spLocks noGrp="1"/>
          </p:cNvSpPr>
          <p:nvPr>
            <p:ph type="body" idx="1"/>
          </p:nvPr>
        </p:nvSpPr>
        <p:spPr>
          <a:xfrm>
            <a:off x="503237" y="1768475"/>
            <a:ext cx="4449763" cy="4367213"/>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326" name="Google Shape;326;p106"/>
          <p:cNvSpPr txBox="1">
            <a:spLocks noGrp="1"/>
          </p:cNvSpPr>
          <p:nvPr>
            <p:ph type="body" idx="2"/>
          </p:nvPr>
        </p:nvSpPr>
        <p:spPr>
          <a:xfrm>
            <a:off x="5105400" y="1768475"/>
            <a:ext cx="4451350" cy="4367213"/>
          </a:xfrm>
          <a:prstGeom prst="rect">
            <a:avLst/>
          </a:prstGeom>
          <a:noFill/>
          <a:ln>
            <a:noFill/>
          </a:ln>
        </p:spPr>
        <p:txBody>
          <a:bodyPr spcFirstLastPara="1" wrap="square" lIns="91400" tIns="91400" rIns="91400" bIns="91400" anchor="t" anchorCtr="0">
            <a:noAutofit/>
          </a:bodyPr>
          <a:lstStyle>
            <a:lvl1pPr marL="457200" marR="0" lvl="0" indent="-228600" algn="l">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327" name="Google Shape;327;p106"/>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8" name="Google Shape;328;p106"/>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9" name="Google Shape;329;p106"/>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
        <p:cNvGrpSpPr/>
        <p:nvPr/>
      </p:nvGrpSpPr>
      <p:grpSpPr>
        <a:xfrm>
          <a:off x="0" y="0"/>
          <a:ext cx="0" cy="0"/>
          <a:chOff x="0" y="0"/>
          <a:chExt cx="0" cy="0"/>
        </a:xfrm>
      </p:grpSpPr>
      <p:sp>
        <p:nvSpPr>
          <p:cNvPr id="32" name="Google Shape;32;p47"/>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3" name="Google Shape;33;p47"/>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4" name="Google Shape;34;p47"/>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0"/>
        <p:cNvGrpSpPr/>
        <p:nvPr/>
      </p:nvGrpSpPr>
      <p:grpSpPr>
        <a:xfrm>
          <a:off x="0" y="0"/>
          <a:ext cx="0" cy="0"/>
          <a:chOff x="0" y="0"/>
          <a:chExt cx="0" cy="0"/>
        </a:xfrm>
      </p:grpSpPr>
      <p:sp>
        <p:nvSpPr>
          <p:cNvPr id="331" name="Google Shape;331;p107"/>
          <p:cNvSpPr txBox="1">
            <a:spLocks noGrp="1"/>
          </p:cNvSpPr>
          <p:nvPr>
            <p:ph type="title"/>
          </p:nvPr>
        </p:nvSpPr>
        <p:spPr>
          <a:xfrm>
            <a:off x="796925" y="4857751"/>
            <a:ext cx="8567738" cy="1501775"/>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4000" b="1"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332" name="Google Shape;332;p107"/>
          <p:cNvSpPr txBox="1">
            <a:spLocks noGrp="1"/>
          </p:cNvSpPr>
          <p:nvPr>
            <p:ph type="body" idx="1"/>
          </p:nvPr>
        </p:nvSpPr>
        <p:spPr>
          <a:xfrm>
            <a:off x="796925" y="3203575"/>
            <a:ext cx="8567738" cy="1654175"/>
          </a:xfrm>
          <a:prstGeom prst="rect">
            <a:avLst/>
          </a:prstGeom>
          <a:noFill/>
          <a:ln>
            <a:noFill/>
          </a:ln>
        </p:spPr>
        <p:txBody>
          <a:bodyPr spcFirstLastPara="1" wrap="square" lIns="91400" tIns="91400" rIns="91400" bIns="91400" anchor="b" anchorCtr="0">
            <a:noAutofit/>
          </a:bodyPr>
          <a:lstStyle>
            <a:lvl1pPr marL="457200" marR="0" lvl="0" indent="-228600" algn="l">
              <a:lnSpc>
                <a:spcPct val="93000"/>
              </a:lnSpc>
              <a:spcBef>
                <a:spcPts val="1413"/>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600"/>
              <a:buFont typeface="Times New Roman"/>
              <a:buNone/>
              <a:defRPr sz="17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endParaRPr/>
          </a:p>
        </p:txBody>
      </p:sp>
      <p:sp>
        <p:nvSpPr>
          <p:cNvPr id="333" name="Google Shape;333;p107"/>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34" name="Google Shape;334;p107"/>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35" name="Google Shape;335;p107"/>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36"/>
        <p:cNvGrpSpPr/>
        <p:nvPr/>
      </p:nvGrpSpPr>
      <p:grpSpPr>
        <a:xfrm>
          <a:off x="0" y="0"/>
          <a:ext cx="0" cy="0"/>
          <a:chOff x="0" y="0"/>
          <a:chExt cx="0" cy="0"/>
        </a:xfrm>
      </p:grpSpPr>
      <p:sp>
        <p:nvSpPr>
          <p:cNvPr id="337" name="Google Shape;337;p108"/>
          <p:cNvSpPr txBox="1">
            <a:spLocks noGrp="1"/>
          </p:cNvSpPr>
          <p:nvPr>
            <p:ph type="ctrTitle"/>
          </p:nvPr>
        </p:nvSpPr>
        <p:spPr>
          <a:xfrm>
            <a:off x="755650" y="2347913"/>
            <a:ext cx="8569325" cy="1620837"/>
          </a:xfrm>
          <a:prstGeom prst="rect">
            <a:avLst/>
          </a:prstGeom>
          <a:noFill/>
          <a:ln>
            <a:noFill/>
          </a:ln>
        </p:spPr>
        <p:txBody>
          <a:bodyPr spcFirstLastPara="1" wrap="square" lIns="91400" tIns="91400" rIns="91400" bIns="91400"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338" name="Google Shape;338;p108"/>
          <p:cNvSpPr txBox="1">
            <a:spLocks noGrp="1"/>
          </p:cNvSpPr>
          <p:nvPr>
            <p:ph type="subTitle" idx="1"/>
          </p:nvPr>
        </p:nvSpPr>
        <p:spPr>
          <a:xfrm>
            <a:off x="1512888" y="4283075"/>
            <a:ext cx="7056438" cy="1931987"/>
          </a:xfrm>
          <a:prstGeom prst="rect">
            <a:avLst/>
          </a:prstGeom>
          <a:noFill/>
          <a:ln>
            <a:noFill/>
          </a:ln>
        </p:spPr>
        <p:txBody>
          <a:bodyPr spcFirstLastPara="1" wrap="square" lIns="91400" tIns="91400" rIns="91400" bIns="91400" anchor="t" anchorCtr="0">
            <a:noAutofit/>
          </a:bodyPr>
          <a:lstStyle>
            <a:lvl1pPr marR="0" lvl="0" algn="ctr">
              <a:lnSpc>
                <a:spcPct val="93000"/>
              </a:lnSpc>
              <a:spcBef>
                <a:spcPts val="1413"/>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ctr">
              <a:lnSpc>
                <a:spcPct val="93000"/>
              </a:lnSpc>
              <a:spcBef>
                <a:spcPts val="1138"/>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ctr">
              <a:lnSpc>
                <a:spcPct val="93000"/>
              </a:lnSpc>
              <a:spcBef>
                <a:spcPts val="85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ctr">
              <a:lnSpc>
                <a:spcPct val="93000"/>
              </a:lnSpc>
              <a:spcBef>
                <a:spcPts val="57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ctr">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339" name="Google Shape;339;p108"/>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40" name="Google Shape;340;p108"/>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41" name="Google Shape;341;p108"/>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35"/>
        <p:cNvGrpSpPr/>
        <p:nvPr/>
      </p:nvGrpSpPr>
      <p:grpSpPr>
        <a:xfrm>
          <a:off x="0" y="0"/>
          <a:ext cx="0" cy="0"/>
          <a:chOff x="0" y="0"/>
          <a:chExt cx="0" cy="0"/>
        </a:xfrm>
      </p:grpSpPr>
      <p:sp>
        <p:nvSpPr>
          <p:cNvPr id="36" name="Google Shape;36;p58"/>
          <p:cNvSpPr txBox="1">
            <a:spLocks noGrp="1"/>
          </p:cNvSpPr>
          <p:nvPr>
            <p:ph type="title"/>
          </p:nvPr>
        </p:nvSpPr>
        <p:spPr>
          <a:xfrm rot="5400000">
            <a:off x="5508625" y="2087563"/>
            <a:ext cx="5834063" cy="2262187"/>
          </a:xfrm>
          <a:prstGeom prst="rect">
            <a:avLst/>
          </a:prstGeom>
          <a:noFill/>
          <a:ln>
            <a:noFill/>
          </a:ln>
        </p:spPr>
        <p:txBody>
          <a:bodyPr spcFirstLastPara="1" wrap="square" lIns="91425" tIns="91425" rIns="91425" bIns="91425"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37" name="Google Shape;37;p58"/>
          <p:cNvSpPr txBox="1">
            <a:spLocks noGrp="1"/>
          </p:cNvSpPr>
          <p:nvPr>
            <p:ph type="body" idx="1"/>
          </p:nvPr>
        </p:nvSpPr>
        <p:spPr>
          <a:xfrm rot="5400000">
            <a:off x="905669" y="-100806"/>
            <a:ext cx="5834063" cy="6638925"/>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38" name="Google Shape;38;p58"/>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9" name="Google Shape;39;p58"/>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0" name="Google Shape;40;p58"/>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41"/>
        <p:cNvGrpSpPr/>
        <p:nvPr/>
      </p:nvGrpSpPr>
      <p:grpSpPr>
        <a:xfrm>
          <a:off x="0" y="0"/>
          <a:ext cx="0" cy="0"/>
          <a:chOff x="0" y="0"/>
          <a:chExt cx="0" cy="0"/>
        </a:xfrm>
      </p:grpSpPr>
      <p:sp>
        <p:nvSpPr>
          <p:cNvPr id="42" name="Google Shape;42;p59"/>
          <p:cNvSpPr txBox="1">
            <a:spLocks noGrp="1"/>
          </p:cNvSpPr>
          <p:nvPr>
            <p:ph type="title"/>
          </p:nvPr>
        </p:nvSpPr>
        <p:spPr>
          <a:xfrm>
            <a:off x="503237" y="301625"/>
            <a:ext cx="9053512" cy="1244600"/>
          </a:xfrm>
          <a:prstGeom prst="rect">
            <a:avLst/>
          </a:prstGeom>
          <a:noFill/>
          <a:ln>
            <a:noFill/>
          </a:ln>
        </p:spPr>
        <p:txBody>
          <a:bodyPr spcFirstLastPara="1" wrap="square" lIns="91425" tIns="91425" rIns="91425" bIns="91425"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43" name="Google Shape;43;p59"/>
          <p:cNvSpPr txBox="1">
            <a:spLocks noGrp="1"/>
          </p:cNvSpPr>
          <p:nvPr>
            <p:ph type="body" idx="1"/>
          </p:nvPr>
        </p:nvSpPr>
        <p:spPr>
          <a:xfrm rot="5400000">
            <a:off x="2846387" y="-574675"/>
            <a:ext cx="4367212" cy="9053512"/>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44" name="Google Shape;44;p59"/>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5" name="Google Shape;45;p59"/>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6" name="Google Shape;46;p59"/>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7"/>
        <p:cNvGrpSpPr/>
        <p:nvPr/>
      </p:nvGrpSpPr>
      <p:grpSpPr>
        <a:xfrm>
          <a:off x="0" y="0"/>
          <a:ext cx="0" cy="0"/>
          <a:chOff x="0" y="0"/>
          <a:chExt cx="0" cy="0"/>
        </a:xfrm>
      </p:grpSpPr>
      <p:sp>
        <p:nvSpPr>
          <p:cNvPr id="48" name="Google Shape;48;p60"/>
          <p:cNvSpPr txBox="1">
            <a:spLocks noGrp="1"/>
          </p:cNvSpPr>
          <p:nvPr>
            <p:ph type="title"/>
          </p:nvPr>
        </p:nvSpPr>
        <p:spPr>
          <a:xfrm>
            <a:off x="1976438" y="5291138"/>
            <a:ext cx="6048375" cy="625475"/>
          </a:xfrm>
          <a:prstGeom prst="rect">
            <a:avLst/>
          </a:prstGeom>
          <a:noFill/>
          <a:ln>
            <a:noFill/>
          </a:ln>
        </p:spPr>
        <p:txBody>
          <a:bodyPr spcFirstLastPara="1" wrap="square" lIns="91425" tIns="91425" rIns="91425" bIns="91425" anchor="b" anchorCtr="0">
            <a:noAutofit/>
          </a:bodyPr>
          <a:lstStyle>
            <a:lvl1pPr marR="0" lvl="0" algn="l">
              <a:lnSpc>
                <a:spcPct val="93000"/>
              </a:lnSpc>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49" name="Google Shape;49;p60"/>
          <p:cNvSpPr>
            <a:spLocks noGrp="1"/>
          </p:cNvSpPr>
          <p:nvPr>
            <p:ph type="pic" idx="2"/>
          </p:nvPr>
        </p:nvSpPr>
        <p:spPr>
          <a:xfrm>
            <a:off x="1976438" y="674688"/>
            <a:ext cx="6048375" cy="4537075"/>
          </a:xfrm>
          <a:prstGeom prst="rect">
            <a:avLst/>
          </a:prstGeom>
          <a:noFill/>
          <a:ln>
            <a:noFill/>
          </a:ln>
        </p:spPr>
      </p:sp>
      <p:sp>
        <p:nvSpPr>
          <p:cNvPr id="50" name="Google Shape;50;p60"/>
          <p:cNvSpPr txBox="1">
            <a:spLocks noGrp="1"/>
          </p:cNvSpPr>
          <p:nvPr>
            <p:ph type="body" idx="1"/>
          </p:nvPr>
        </p:nvSpPr>
        <p:spPr>
          <a:xfrm>
            <a:off x="1976438" y="5916613"/>
            <a:ext cx="6048375" cy="887412"/>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51" name="Google Shape;51;p60"/>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2" name="Google Shape;52;p60"/>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3" name="Google Shape;53;p60"/>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61"/>
          <p:cNvSpPr txBox="1">
            <a:spLocks noGrp="1"/>
          </p:cNvSpPr>
          <p:nvPr>
            <p:ph type="title"/>
          </p:nvPr>
        </p:nvSpPr>
        <p:spPr>
          <a:xfrm>
            <a:off x="504825" y="301625"/>
            <a:ext cx="3316288" cy="1279525"/>
          </a:xfrm>
          <a:prstGeom prst="rect">
            <a:avLst/>
          </a:prstGeom>
          <a:noFill/>
          <a:ln>
            <a:noFill/>
          </a:ln>
        </p:spPr>
        <p:txBody>
          <a:bodyPr spcFirstLastPara="1" wrap="square" lIns="91425" tIns="91425" rIns="91425" bIns="91425" anchor="b" anchorCtr="0">
            <a:noAutofit/>
          </a:bodyPr>
          <a:lstStyle>
            <a:lvl1pPr marR="0" lvl="0" algn="l">
              <a:lnSpc>
                <a:spcPct val="93000"/>
              </a:lnSpc>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56" name="Google Shape;56;p61"/>
          <p:cNvSpPr txBox="1">
            <a:spLocks noGrp="1"/>
          </p:cNvSpPr>
          <p:nvPr>
            <p:ph type="body" idx="1"/>
          </p:nvPr>
        </p:nvSpPr>
        <p:spPr>
          <a:xfrm>
            <a:off x="3941763" y="301625"/>
            <a:ext cx="5635625" cy="6451600"/>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57" name="Google Shape;57;p61"/>
          <p:cNvSpPr txBox="1">
            <a:spLocks noGrp="1"/>
          </p:cNvSpPr>
          <p:nvPr>
            <p:ph type="body" idx="2"/>
          </p:nvPr>
        </p:nvSpPr>
        <p:spPr>
          <a:xfrm>
            <a:off x="504825" y="1581150"/>
            <a:ext cx="3316288" cy="5172075"/>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58" name="Google Shape;58;p61"/>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9" name="Google Shape;59;p61"/>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0" name="Google Shape;60;p61"/>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503237" y="301625"/>
            <a:ext cx="9053512" cy="1244600"/>
          </a:xfrm>
          <a:prstGeom prst="rect">
            <a:avLst/>
          </a:prstGeom>
          <a:noFill/>
          <a:ln>
            <a:noFill/>
          </a:ln>
        </p:spPr>
        <p:txBody>
          <a:bodyPr spcFirstLastPara="1" wrap="square" lIns="91425" tIns="91425" rIns="91425" bIns="91425"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63" name="Google Shape;63;p62"/>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4" name="Google Shape;64;p62"/>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5" name="Google Shape;65;p62"/>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63"/>
          <p:cNvSpPr txBox="1">
            <a:spLocks noGrp="1"/>
          </p:cNvSpPr>
          <p:nvPr>
            <p:ph type="title"/>
          </p:nvPr>
        </p:nvSpPr>
        <p:spPr>
          <a:xfrm>
            <a:off x="504825" y="303213"/>
            <a:ext cx="9072563" cy="1258887"/>
          </a:xfrm>
          <a:prstGeom prst="rect">
            <a:avLst/>
          </a:prstGeom>
          <a:noFill/>
          <a:ln>
            <a:noFill/>
          </a:ln>
        </p:spPr>
        <p:txBody>
          <a:bodyPr spcFirstLastPara="1" wrap="square" lIns="91425" tIns="91425" rIns="91425" bIns="91425"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68" name="Google Shape;68;p63"/>
          <p:cNvSpPr txBox="1">
            <a:spLocks noGrp="1"/>
          </p:cNvSpPr>
          <p:nvPr>
            <p:ph type="body" idx="1"/>
          </p:nvPr>
        </p:nvSpPr>
        <p:spPr>
          <a:xfrm>
            <a:off x="504825" y="1692275"/>
            <a:ext cx="4452938" cy="704850"/>
          </a:xfrm>
          <a:prstGeom prst="rect">
            <a:avLst/>
          </a:prstGeom>
          <a:noFill/>
          <a:ln>
            <a:noFill/>
          </a:ln>
        </p:spPr>
        <p:txBody>
          <a:bodyPr spcFirstLastPara="1" wrap="square" lIns="91425" tIns="91425" rIns="91425" bIns="91425" anchor="b" anchorCtr="0">
            <a:noAutofit/>
          </a:bodyPr>
          <a:lstStyle>
            <a:lvl1pPr marL="457200" marR="0" lvl="0" indent="-228600" algn="l">
              <a:lnSpc>
                <a:spcPct val="93000"/>
              </a:lnSpc>
              <a:spcBef>
                <a:spcPts val="1413"/>
              </a:spcBef>
              <a:spcAft>
                <a:spcPts val="0"/>
              </a:spcAft>
              <a:buClr>
                <a:srgbClr val="000000"/>
              </a:buClr>
              <a:buSzPts val="2400"/>
              <a:buFont typeface="Times New Roman"/>
              <a:buNone/>
              <a:defRPr sz="2400" b="1"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9pPr>
          </a:lstStyle>
          <a:p>
            <a:endParaRPr/>
          </a:p>
        </p:txBody>
      </p:sp>
      <p:sp>
        <p:nvSpPr>
          <p:cNvPr id="69" name="Google Shape;69;p63"/>
          <p:cNvSpPr txBox="1">
            <a:spLocks noGrp="1"/>
          </p:cNvSpPr>
          <p:nvPr>
            <p:ph type="body" idx="2"/>
          </p:nvPr>
        </p:nvSpPr>
        <p:spPr>
          <a:xfrm>
            <a:off x="504825" y="2397125"/>
            <a:ext cx="4452938" cy="4356100"/>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9pPr>
          </a:lstStyle>
          <a:p>
            <a:endParaRPr/>
          </a:p>
        </p:txBody>
      </p:sp>
      <p:sp>
        <p:nvSpPr>
          <p:cNvPr id="70" name="Google Shape;70;p63"/>
          <p:cNvSpPr txBox="1">
            <a:spLocks noGrp="1"/>
          </p:cNvSpPr>
          <p:nvPr>
            <p:ph type="body" idx="3"/>
          </p:nvPr>
        </p:nvSpPr>
        <p:spPr>
          <a:xfrm>
            <a:off x="5121275" y="1692275"/>
            <a:ext cx="4456113" cy="704850"/>
          </a:xfrm>
          <a:prstGeom prst="rect">
            <a:avLst/>
          </a:prstGeom>
          <a:noFill/>
          <a:ln>
            <a:noFill/>
          </a:ln>
        </p:spPr>
        <p:txBody>
          <a:bodyPr spcFirstLastPara="1" wrap="square" lIns="91425" tIns="91425" rIns="91425" bIns="91425" anchor="b" anchorCtr="0">
            <a:noAutofit/>
          </a:bodyPr>
          <a:lstStyle>
            <a:lvl1pPr marL="457200" marR="0" lvl="0" indent="-228600" algn="l">
              <a:lnSpc>
                <a:spcPct val="93000"/>
              </a:lnSpc>
              <a:spcBef>
                <a:spcPts val="1413"/>
              </a:spcBef>
              <a:spcAft>
                <a:spcPts val="0"/>
              </a:spcAft>
              <a:buClr>
                <a:srgbClr val="000000"/>
              </a:buClr>
              <a:buSzPts val="2400"/>
              <a:buFont typeface="Times New Roman"/>
              <a:buNone/>
              <a:defRPr sz="2400" b="1"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9pPr>
          </a:lstStyle>
          <a:p>
            <a:endParaRPr/>
          </a:p>
        </p:txBody>
      </p:sp>
      <p:sp>
        <p:nvSpPr>
          <p:cNvPr id="71" name="Google Shape;71;p63"/>
          <p:cNvSpPr txBox="1">
            <a:spLocks noGrp="1"/>
          </p:cNvSpPr>
          <p:nvPr>
            <p:ph type="body" idx="4"/>
          </p:nvPr>
        </p:nvSpPr>
        <p:spPr>
          <a:xfrm>
            <a:off x="5121275" y="2397125"/>
            <a:ext cx="4456113" cy="4356100"/>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1600" b="0" i="0" u="none" strike="noStrike" cap="none">
                <a:solidFill>
                  <a:srgbClr val="000000"/>
                </a:solidFill>
                <a:latin typeface="Arial"/>
                <a:ea typeface="Arial"/>
                <a:cs typeface="Arial"/>
                <a:sym typeface="Arial"/>
              </a:defRPr>
            </a:lvl9pPr>
          </a:lstStyle>
          <a:p>
            <a:endParaRPr/>
          </a:p>
        </p:txBody>
      </p:sp>
      <p:sp>
        <p:nvSpPr>
          <p:cNvPr id="72" name="Google Shape;72;p63"/>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3" name="Google Shape;73;p63"/>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4" name="Google Shape;74;p63"/>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64"/>
          <p:cNvSpPr txBox="1">
            <a:spLocks noGrp="1"/>
          </p:cNvSpPr>
          <p:nvPr>
            <p:ph type="title"/>
          </p:nvPr>
        </p:nvSpPr>
        <p:spPr>
          <a:xfrm>
            <a:off x="503237" y="301625"/>
            <a:ext cx="9053512" cy="1244600"/>
          </a:xfrm>
          <a:prstGeom prst="rect">
            <a:avLst/>
          </a:prstGeom>
          <a:noFill/>
          <a:ln>
            <a:noFill/>
          </a:ln>
        </p:spPr>
        <p:txBody>
          <a:bodyPr spcFirstLastPara="1" wrap="square" lIns="91425" tIns="91425" rIns="91425" bIns="91425" anchor="ctr" anchorCtr="0">
            <a:noAutofit/>
          </a:bodyPr>
          <a:lstStyle>
            <a:lvl1pPr marR="0" lvl="0"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77" name="Google Shape;77;p64"/>
          <p:cNvSpPr txBox="1">
            <a:spLocks noGrp="1"/>
          </p:cNvSpPr>
          <p:nvPr>
            <p:ph type="body" idx="1"/>
          </p:nvPr>
        </p:nvSpPr>
        <p:spPr>
          <a:xfrm>
            <a:off x="503238" y="1768475"/>
            <a:ext cx="4449762" cy="4367213"/>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78" name="Google Shape;78;p64"/>
          <p:cNvSpPr txBox="1">
            <a:spLocks noGrp="1"/>
          </p:cNvSpPr>
          <p:nvPr>
            <p:ph type="body" idx="2"/>
          </p:nvPr>
        </p:nvSpPr>
        <p:spPr>
          <a:xfrm>
            <a:off x="5105400" y="1768475"/>
            <a:ext cx="4451350" cy="4367213"/>
          </a:xfrm>
          <a:prstGeom prst="rect">
            <a:avLst/>
          </a:prstGeom>
          <a:noFill/>
          <a:ln>
            <a:noFill/>
          </a:ln>
        </p:spPr>
        <p:txBody>
          <a:bodyPr spcFirstLastPara="1" wrap="square" lIns="91425" tIns="91425" rIns="91425" bIns="91425" anchor="t" anchorCtr="0">
            <a:noAutofit/>
          </a:bodyPr>
          <a:lstStyle>
            <a:lvl1pPr marL="457200" marR="0" lvl="0" indent="-228600" algn="l">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a:lnSpc>
                <a:spcPct val="93000"/>
              </a:lnSpc>
              <a:spcBef>
                <a:spcPts val="575"/>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l">
              <a:lnSpc>
                <a:spcPct val="93000"/>
              </a:lnSpc>
              <a:spcBef>
                <a:spcPts val="288"/>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79" name="Google Shape;79;p64"/>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0" name="Google Shape;80;p64"/>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a:lnSpc>
                <a:spcPct val="93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1" name="Google Shape;81;p64"/>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
        <p:cNvGrpSpPr/>
        <p:nvPr/>
      </p:nvGrpSpPr>
      <p:grpSpPr>
        <a:xfrm>
          <a:off x="0" y="0"/>
          <a:ext cx="0" cy="0"/>
          <a:chOff x="0" y="0"/>
          <a:chExt cx="0" cy="0"/>
        </a:xfrm>
      </p:grpSpPr>
      <p:sp>
        <p:nvSpPr>
          <p:cNvPr id="20" name="Google Shape;20;p45"/>
          <p:cNvSpPr txBox="1">
            <a:spLocks noGrp="1"/>
          </p:cNvSpPr>
          <p:nvPr>
            <p:ph type="title"/>
          </p:nvPr>
        </p:nvSpPr>
        <p:spPr>
          <a:xfrm>
            <a:off x="503237" y="301625"/>
            <a:ext cx="9053512" cy="1244600"/>
          </a:xfrm>
          <a:prstGeom prst="rect">
            <a:avLst/>
          </a:prstGeom>
          <a:noFill/>
          <a:ln>
            <a:noFill/>
          </a:ln>
        </p:spPr>
        <p:txBody>
          <a:bodyPr spcFirstLastPara="1" wrap="square" lIns="91425" tIns="91425" rIns="91425" bIns="91425" anchor="ctr" anchorCtr="0">
            <a:noAutofit/>
          </a:bodyPr>
          <a:lstStyle>
            <a:lvl1pPr marR="0" lvl="0"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9pPr>
          </a:lstStyle>
          <a:p>
            <a:endParaRPr/>
          </a:p>
        </p:txBody>
      </p:sp>
      <p:sp>
        <p:nvSpPr>
          <p:cNvPr id="21" name="Google Shape;21;p45"/>
          <p:cNvSpPr txBox="1">
            <a:spLocks noGrp="1"/>
          </p:cNvSpPr>
          <p:nvPr>
            <p:ph type="body" idx="1"/>
          </p:nvPr>
        </p:nvSpPr>
        <p:spPr>
          <a:xfrm>
            <a:off x="503237" y="1768475"/>
            <a:ext cx="9053512" cy="436721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3000"/>
              </a:lnSpc>
              <a:spcBef>
                <a:spcPts val="1413"/>
              </a:spcBef>
              <a:spcAft>
                <a:spcPts val="0"/>
              </a:spcAft>
              <a:buClr>
                <a:srgbClr val="000000"/>
              </a:buClr>
              <a:buSzPts val="1400"/>
              <a:buFont typeface="Arial"/>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22" name="Google Shape;22;p45"/>
          <p:cNvSpPr txBox="1">
            <a:spLocks noGrp="1"/>
          </p:cNvSpPr>
          <p:nvPr>
            <p:ph type="dt" idx="10"/>
          </p:nvPr>
        </p:nvSpPr>
        <p:spPr>
          <a:xfrm>
            <a:off x="503237" y="6886575"/>
            <a:ext cx="2330450" cy="503237"/>
          </a:xfrm>
          <a:prstGeom prst="rect">
            <a:avLst/>
          </a:prstGeom>
          <a:noFill/>
          <a:ln>
            <a:noFill/>
          </a:ln>
        </p:spPr>
        <p:txBody>
          <a:bodyPr spcFirstLastPara="1" wrap="square" lIns="91425" tIns="91425" rIns="91425" bIns="91425" anchor="t" anchorCtr="0">
            <a:noAutofit/>
          </a:bodyPr>
          <a:lstStyle>
            <a:lvl1pPr marR="0" lvl="0"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23" name="Google Shape;23;p45"/>
          <p:cNvSpPr txBox="1">
            <a:spLocks noGrp="1"/>
          </p:cNvSpPr>
          <p:nvPr>
            <p:ph type="ftr" idx="11"/>
          </p:nvPr>
        </p:nvSpPr>
        <p:spPr>
          <a:xfrm>
            <a:off x="3448050" y="6886575"/>
            <a:ext cx="3178175" cy="503237"/>
          </a:xfrm>
          <a:prstGeom prst="rect">
            <a:avLst/>
          </a:prstGeom>
          <a:noFill/>
          <a:ln>
            <a:noFill/>
          </a:ln>
        </p:spPr>
        <p:txBody>
          <a:bodyPr spcFirstLastPara="1" wrap="square" lIns="91425" tIns="91425" rIns="91425" bIns="91425" anchor="t" anchorCtr="0">
            <a:noAutofit/>
          </a:bodyPr>
          <a:lstStyle>
            <a:lvl1pPr marR="0" lvl="0"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24" name="Google Shape;24;p45"/>
          <p:cNvSpPr txBox="1">
            <a:spLocks noGrp="1"/>
          </p:cNvSpPr>
          <p:nvPr>
            <p:ph type="sldNum" idx="12"/>
          </p:nvPr>
        </p:nvSpPr>
        <p:spPr>
          <a:xfrm>
            <a:off x="7227887" y="6886575"/>
            <a:ext cx="2330450" cy="503237"/>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7"/>
        <p:cNvGrpSpPr/>
        <p:nvPr/>
      </p:nvGrpSpPr>
      <p:grpSpPr>
        <a:xfrm>
          <a:off x="0" y="0"/>
          <a:ext cx="0" cy="0"/>
          <a:chOff x="0" y="0"/>
          <a:chExt cx="0" cy="0"/>
        </a:xfrm>
      </p:grpSpPr>
      <p:sp>
        <p:nvSpPr>
          <p:cNvPr id="268" name="Google Shape;268;p85"/>
          <p:cNvSpPr txBox="1">
            <a:spLocks noGrp="1"/>
          </p:cNvSpPr>
          <p:nvPr>
            <p:ph type="title"/>
          </p:nvPr>
        </p:nvSpPr>
        <p:spPr>
          <a:xfrm>
            <a:off x="503236" y="301625"/>
            <a:ext cx="9053513" cy="1244601"/>
          </a:xfrm>
          <a:prstGeom prst="rect">
            <a:avLst/>
          </a:prstGeom>
          <a:noFill/>
          <a:ln>
            <a:noFill/>
          </a:ln>
        </p:spPr>
        <p:txBody>
          <a:bodyPr spcFirstLastPara="1" wrap="square" lIns="91400" tIns="91400" rIns="91400" bIns="91400" anchor="ctr" anchorCtr="0">
            <a:noAutofit/>
          </a:bodyPr>
          <a:lstStyle>
            <a:lvl1pPr marR="0" lvl="0"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9pPr>
          </a:lstStyle>
          <a:p>
            <a:endParaRPr/>
          </a:p>
        </p:txBody>
      </p:sp>
      <p:sp>
        <p:nvSpPr>
          <p:cNvPr id="269" name="Google Shape;269;p85"/>
          <p:cNvSpPr txBox="1">
            <a:spLocks noGrp="1"/>
          </p:cNvSpPr>
          <p:nvPr>
            <p:ph type="body" idx="1"/>
          </p:nvPr>
        </p:nvSpPr>
        <p:spPr>
          <a:xfrm>
            <a:off x="503236" y="1768476"/>
            <a:ext cx="9053513" cy="4367211"/>
          </a:xfrm>
          <a:prstGeom prst="rect">
            <a:avLst/>
          </a:prstGeom>
          <a:noFill/>
          <a:ln>
            <a:noFill/>
          </a:ln>
        </p:spPr>
        <p:txBody>
          <a:bodyPr spcFirstLastPara="1" wrap="square" lIns="91400" tIns="91400" rIns="91400" bIns="91400" anchor="t" anchorCtr="0">
            <a:noAutofit/>
          </a:bodyPr>
          <a:lstStyle>
            <a:lvl1pPr marL="457200" marR="0" lvl="0" indent="-228600" algn="l" rtl="0">
              <a:lnSpc>
                <a:spcPct val="93000"/>
              </a:lnSpc>
              <a:spcBef>
                <a:spcPts val="1413"/>
              </a:spcBef>
              <a:spcAft>
                <a:spcPts val="0"/>
              </a:spcAft>
              <a:buClr>
                <a:srgbClr val="000000"/>
              </a:buClr>
              <a:buSzPts val="1400"/>
              <a:buFont typeface="Arial"/>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270" name="Google Shape;270;p85"/>
          <p:cNvSpPr txBox="1">
            <a:spLocks noGrp="1"/>
          </p:cNvSpPr>
          <p:nvPr>
            <p:ph type="dt" idx="10"/>
          </p:nvPr>
        </p:nvSpPr>
        <p:spPr>
          <a:xfrm>
            <a:off x="503238" y="6886577"/>
            <a:ext cx="2330450" cy="503236"/>
          </a:xfrm>
          <a:prstGeom prst="rect">
            <a:avLst/>
          </a:prstGeom>
          <a:noFill/>
          <a:ln>
            <a:noFill/>
          </a:ln>
        </p:spPr>
        <p:txBody>
          <a:bodyPr spcFirstLastPara="1" wrap="square" lIns="91400" tIns="91400" rIns="91400" bIns="91400" anchor="t" anchorCtr="0">
            <a:noAutofit/>
          </a:bodyPr>
          <a:lstStyle>
            <a:lvl1pPr marR="0" lvl="0"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271" name="Google Shape;271;p85"/>
          <p:cNvSpPr txBox="1">
            <a:spLocks noGrp="1"/>
          </p:cNvSpPr>
          <p:nvPr>
            <p:ph type="ftr" idx="11"/>
          </p:nvPr>
        </p:nvSpPr>
        <p:spPr>
          <a:xfrm>
            <a:off x="3448050" y="6886577"/>
            <a:ext cx="3178175" cy="503236"/>
          </a:xfrm>
          <a:prstGeom prst="rect">
            <a:avLst/>
          </a:prstGeom>
          <a:noFill/>
          <a:ln>
            <a:noFill/>
          </a:ln>
        </p:spPr>
        <p:txBody>
          <a:bodyPr spcFirstLastPara="1" wrap="square" lIns="91400" tIns="91400" rIns="91400" bIns="91400" anchor="t" anchorCtr="0">
            <a:noAutofit/>
          </a:bodyPr>
          <a:lstStyle>
            <a:lvl1pPr marR="0" lvl="0"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272" name="Google Shape;272;p85"/>
          <p:cNvSpPr txBox="1">
            <a:spLocks noGrp="1"/>
          </p:cNvSpPr>
          <p:nvPr>
            <p:ph type="sldNum" idx="12"/>
          </p:nvPr>
        </p:nvSpPr>
        <p:spPr>
          <a:xfrm>
            <a:off x="7227888" y="6886577"/>
            <a:ext cx="2330450" cy="503236"/>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sz="1400"/>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AAE2">
            <a:alpha val="98039"/>
          </a:srgbClr>
        </a:solidFill>
        <a:effectLst/>
      </p:bgPr>
    </p:bg>
    <p:spTree>
      <p:nvGrpSpPr>
        <p:cNvPr id="1" name="Shape 347"/>
        <p:cNvGrpSpPr/>
        <p:nvPr/>
      </p:nvGrpSpPr>
      <p:grpSpPr>
        <a:xfrm>
          <a:off x="0" y="0"/>
          <a:ext cx="0" cy="0"/>
          <a:chOff x="0" y="0"/>
          <a:chExt cx="0" cy="0"/>
        </a:xfrm>
      </p:grpSpPr>
      <p:pic>
        <p:nvPicPr>
          <p:cNvPr id="348" name="Google Shape;348;p1" descr="C:\Users\egelemur\Desktop\cienciaEnTuVida_logo.png"/>
          <p:cNvPicPr preferRelativeResize="0"/>
          <p:nvPr/>
        </p:nvPicPr>
        <p:blipFill rotWithShape="1">
          <a:blip r:embed="rId3">
            <a:alphaModFix/>
          </a:blip>
          <a:srcRect/>
          <a:stretch/>
        </p:blipFill>
        <p:spPr>
          <a:xfrm>
            <a:off x="-2606418" y="0"/>
            <a:ext cx="1322203" cy="1322203"/>
          </a:xfrm>
          <a:prstGeom prst="rect">
            <a:avLst/>
          </a:prstGeom>
          <a:noFill/>
          <a:ln>
            <a:noFill/>
          </a:ln>
        </p:spPr>
      </p:pic>
      <p:pic>
        <p:nvPicPr>
          <p:cNvPr id="349" name="Google Shape;349;p1" descr="C:\Users\egelemur\Desktop\cienciaEnTuVida_logoconicet.png"/>
          <p:cNvPicPr preferRelativeResize="0"/>
          <p:nvPr/>
        </p:nvPicPr>
        <p:blipFill rotWithShape="1">
          <a:blip r:embed="rId4">
            <a:alphaModFix/>
          </a:blip>
          <a:srcRect/>
          <a:stretch/>
        </p:blipFill>
        <p:spPr>
          <a:xfrm>
            <a:off x="2279222" y="5303413"/>
            <a:ext cx="945241" cy="527188"/>
          </a:xfrm>
          <a:prstGeom prst="rect">
            <a:avLst/>
          </a:prstGeom>
          <a:noFill/>
          <a:ln>
            <a:noFill/>
          </a:ln>
        </p:spPr>
      </p:pic>
      <p:pic>
        <p:nvPicPr>
          <p:cNvPr id="350" name="Google Shape;350;p1" descr="C:\Users\egelemur\Desktop\cienciaEnTuVida_t.png"/>
          <p:cNvPicPr preferRelativeResize="0"/>
          <p:nvPr/>
        </p:nvPicPr>
        <p:blipFill rotWithShape="1">
          <a:blip r:embed="rId5">
            <a:alphaModFix/>
          </a:blip>
          <a:srcRect/>
          <a:stretch/>
        </p:blipFill>
        <p:spPr>
          <a:xfrm>
            <a:off x="5665693" y="-1"/>
            <a:ext cx="4414931" cy="7559675"/>
          </a:xfrm>
          <a:prstGeom prst="rect">
            <a:avLst/>
          </a:prstGeom>
          <a:noFill/>
          <a:ln>
            <a:noFill/>
          </a:ln>
        </p:spPr>
      </p:pic>
      <p:sp>
        <p:nvSpPr>
          <p:cNvPr id="351" name="Google Shape;351;p1"/>
          <p:cNvSpPr txBox="1"/>
          <p:nvPr/>
        </p:nvSpPr>
        <p:spPr>
          <a:xfrm>
            <a:off x="213392" y="625250"/>
            <a:ext cx="5076900" cy="535527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500" b="1" dirty="0" smtClean="0">
                <a:solidFill>
                  <a:schemeClr val="lt1"/>
                </a:solidFill>
              </a:rPr>
              <a:t>NATIONAL SCIENTIFIC AND TECHNICAL</a:t>
            </a:r>
          </a:p>
          <a:p>
            <a:pPr marL="0" marR="0" lvl="0" indent="0" algn="ctr" rtl="0">
              <a:lnSpc>
                <a:spcPct val="150000"/>
              </a:lnSpc>
              <a:spcBef>
                <a:spcPts val="0"/>
              </a:spcBef>
              <a:spcAft>
                <a:spcPts val="0"/>
              </a:spcAft>
              <a:buNone/>
            </a:pPr>
            <a:r>
              <a:rPr lang="en-US" sz="1500" b="1" dirty="0" smtClean="0">
                <a:solidFill>
                  <a:schemeClr val="lt1"/>
                </a:solidFill>
              </a:rPr>
              <a:t> RESEARCH COUNCIL </a:t>
            </a:r>
          </a:p>
          <a:p>
            <a:pPr marL="0" marR="0" lvl="0" indent="0" algn="ctr" rtl="0">
              <a:lnSpc>
                <a:spcPct val="150000"/>
              </a:lnSpc>
              <a:spcBef>
                <a:spcPts val="0"/>
              </a:spcBef>
              <a:spcAft>
                <a:spcPts val="0"/>
              </a:spcAft>
              <a:buNone/>
            </a:pPr>
            <a:endParaRPr lang="en-US" sz="1500" b="1" dirty="0" smtClean="0">
              <a:solidFill>
                <a:schemeClr val="lt1"/>
              </a:solidFill>
            </a:endParaRPr>
          </a:p>
          <a:p>
            <a:pPr marL="0" marR="0" lvl="0" indent="0" algn="ctr" rtl="0">
              <a:lnSpc>
                <a:spcPct val="150000"/>
              </a:lnSpc>
              <a:spcBef>
                <a:spcPts val="0"/>
              </a:spcBef>
              <a:spcAft>
                <a:spcPts val="0"/>
              </a:spcAft>
              <a:buNone/>
            </a:pPr>
            <a:endParaRPr lang="en-US" sz="1500" b="1" dirty="0">
              <a:solidFill>
                <a:schemeClr val="lt1"/>
              </a:solidFill>
            </a:endParaRPr>
          </a:p>
          <a:p>
            <a:pPr marL="0" marR="0" lvl="0" indent="0" algn="ctr" rtl="0">
              <a:lnSpc>
                <a:spcPct val="150000"/>
              </a:lnSpc>
              <a:spcBef>
                <a:spcPts val="0"/>
              </a:spcBef>
              <a:spcAft>
                <a:spcPts val="0"/>
              </a:spcAft>
              <a:buNone/>
            </a:pPr>
            <a:r>
              <a:rPr lang="es-MX" sz="2800" b="1" i="1" dirty="0" smtClean="0">
                <a:solidFill>
                  <a:schemeClr val="bg1"/>
                </a:solidFill>
              </a:rPr>
              <a:t>ACTIONS TOWARDS GENDER EQUITY</a:t>
            </a:r>
          </a:p>
          <a:p>
            <a:pPr marL="0" marR="0" lvl="0" indent="0" algn="ctr" rtl="0">
              <a:lnSpc>
                <a:spcPct val="150000"/>
              </a:lnSpc>
              <a:spcBef>
                <a:spcPts val="0"/>
              </a:spcBef>
              <a:spcAft>
                <a:spcPts val="0"/>
              </a:spcAft>
              <a:buNone/>
            </a:pPr>
            <a:endParaRPr lang="es-MX" sz="2000" b="1" i="1" dirty="0">
              <a:solidFill>
                <a:schemeClr val="bg1"/>
              </a:solidFill>
            </a:endParaRPr>
          </a:p>
          <a:p>
            <a:pPr marL="0" marR="0" lvl="0" indent="0" algn="ctr" rtl="0">
              <a:lnSpc>
                <a:spcPct val="150000"/>
              </a:lnSpc>
              <a:spcBef>
                <a:spcPts val="0"/>
              </a:spcBef>
              <a:spcAft>
                <a:spcPts val="0"/>
              </a:spcAft>
              <a:buNone/>
            </a:pPr>
            <a:endParaRPr sz="2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1" i="0" u="none" strike="noStrike" cap="none" dirty="0" smtClean="0">
                <a:solidFill>
                  <a:schemeClr val="lt1"/>
                </a:solidFill>
                <a:latin typeface="Arial"/>
                <a:ea typeface="Arial"/>
                <a:cs typeface="Arial"/>
                <a:sym typeface="Arial"/>
              </a:rPr>
              <a:t>Dr. </a:t>
            </a:r>
            <a:r>
              <a:rPr lang="en-US" sz="2800" b="1" i="0" u="none" strike="noStrike" cap="none" dirty="0">
                <a:solidFill>
                  <a:schemeClr val="lt1"/>
                </a:solidFill>
                <a:latin typeface="Arial"/>
                <a:ea typeface="Arial"/>
                <a:cs typeface="Arial"/>
                <a:sym typeface="Arial"/>
              </a:rPr>
              <a:t>Ana </a:t>
            </a:r>
            <a:r>
              <a:rPr lang="en-US" sz="2800" b="1" i="0" u="none" strike="noStrike" cap="none" dirty="0" err="1">
                <a:solidFill>
                  <a:schemeClr val="lt1"/>
                </a:solidFill>
                <a:latin typeface="Arial"/>
                <a:ea typeface="Arial"/>
                <a:cs typeface="Arial"/>
                <a:sym typeface="Arial"/>
              </a:rPr>
              <a:t>Franchi</a:t>
            </a:r>
            <a:endParaRPr dirty="0"/>
          </a:p>
          <a:p>
            <a:pPr marL="0" marR="0" lvl="0" indent="0" algn="ctr" rtl="0">
              <a:lnSpc>
                <a:spcPct val="100000"/>
              </a:lnSpc>
              <a:spcBef>
                <a:spcPts val="0"/>
              </a:spcBef>
              <a:spcAft>
                <a:spcPts val="0"/>
              </a:spcAft>
              <a:buNone/>
            </a:pPr>
            <a:r>
              <a:rPr lang="en-US" sz="2000" b="0" i="0" u="none" strike="noStrike" cap="none" dirty="0" smtClean="0">
                <a:solidFill>
                  <a:schemeClr val="lt1"/>
                </a:solidFill>
                <a:latin typeface="Arial"/>
                <a:ea typeface="Arial"/>
                <a:cs typeface="Arial"/>
                <a:sym typeface="Arial"/>
              </a:rPr>
              <a:t>President</a:t>
            </a:r>
            <a:endParaRPr dirty="0"/>
          </a:p>
          <a:p>
            <a:pPr marL="0" marR="0" lvl="0" indent="0" algn="ctr" rtl="0">
              <a:lnSpc>
                <a:spcPct val="100000"/>
              </a:lnSpc>
              <a:spcBef>
                <a:spcPts val="0"/>
              </a:spcBef>
              <a:spcAft>
                <a:spcPts val="0"/>
              </a:spcAft>
              <a:buNone/>
            </a:pPr>
            <a:endParaRPr sz="2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52"/>
        <p:cNvGrpSpPr/>
        <p:nvPr/>
      </p:nvGrpSpPr>
      <p:grpSpPr>
        <a:xfrm>
          <a:off x="0" y="0"/>
          <a:ext cx="0" cy="0"/>
          <a:chOff x="0" y="0"/>
          <a:chExt cx="0" cy="0"/>
        </a:xfrm>
      </p:grpSpPr>
      <p:sp>
        <p:nvSpPr>
          <p:cNvPr id="453" name="Google Shape;453;p5"/>
          <p:cNvSpPr txBox="1"/>
          <p:nvPr/>
        </p:nvSpPr>
        <p:spPr>
          <a:xfrm>
            <a:off x="4643531" y="3075023"/>
            <a:ext cx="3010477" cy="4922837"/>
          </a:xfrm>
          <a:prstGeom prst="rect">
            <a:avLst/>
          </a:prstGeom>
          <a:noFill/>
          <a:ln>
            <a:noFill/>
          </a:ln>
        </p:spPr>
        <p:txBody>
          <a:bodyPr spcFirstLastPara="1" wrap="square" lIns="90000" tIns="68025" rIns="90000" bIns="45000" anchor="t" anchorCtr="0">
            <a:noAutofit/>
          </a:bodyPr>
          <a:lstStyle/>
          <a:p>
            <a:pPr marL="0" marR="0" lvl="0" indent="0" algn="l" rtl="0">
              <a:lnSpc>
                <a:spcPct val="93000"/>
              </a:lnSpc>
              <a:spcBef>
                <a:spcPts val="0"/>
              </a:spcBef>
              <a:spcAft>
                <a:spcPts val="0"/>
              </a:spcAft>
              <a:buClr>
                <a:schemeClr val="lt1"/>
              </a:buClr>
              <a:buSzPts val="2000"/>
              <a:buFont typeface="Arial"/>
              <a:buNone/>
            </a:pPr>
            <a:endParaRPr sz="2000" b="0" i="0" u="none" strike="noStrike" cap="none">
              <a:solidFill>
                <a:schemeClr val="dk1"/>
              </a:solidFill>
              <a:latin typeface="Arial"/>
              <a:ea typeface="Arial"/>
              <a:cs typeface="Arial"/>
              <a:sym typeface="Arial"/>
            </a:endParaRPr>
          </a:p>
        </p:txBody>
      </p:sp>
      <p:sp>
        <p:nvSpPr>
          <p:cNvPr id="454" name="Google Shape;454;p5"/>
          <p:cNvSpPr txBox="1"/>
          <p:nvPr/>
        </p:nvSpPr>
        <p:spPr>
          <a:xfrm>
            <a:off x="489600" y="439769"/>
            <a:ext cx="9111467" cy="1379406"/>
          </a:xfrm>
          <a:prstGeom prst="rect">
            <a:avLst/>
          </a:prstGeom>
          <a:solidFill>
            <a:schemeClr val="accent6">
              <a:lumMod val="40000"/>
              <a:lumOff val="60000"/>
            </a:schemeClr>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500" b="1" dirty="0" smtClean="0">
              <a:solidFill>
                <a:schemeClr val="bg1"/>
              </a:solidFill>
            </a:endParaRPr>
          </a:p>
          <a:p>
            <a:pPr algn="ctr"/>
            <a:r>
              <a:rPr lang="es-AR" sz="2800" b="1" dirty="0">
                <a:solidFill>
                  <a:schemeClr val="bg1"/>
                </a:solidFill>
              </a:rPr>
              <a:t>RESEARCHERS’ DISCIPLINE BY GENDER</a:t>
            </a:r>
          </a:p>
        </p:txBody>
      </p:sp>
      <p:pic>
        <p:nvPicPr>
          <p:cNvPr id="457" name="Google Shape;457;p5"/>
          <p:cNvPicPr preferRelativeResize="0"/>
          <p:nvPr/>
        </p:nvPicPr>
        <p:blipFill rotWithShape="1">
          <a:blip r:embed="rId3">
            <a:alphaModFix/>
          </a:blip>
          <a:srcRect/>
          <a:stretch/>
        </p:blipFill>
        <p:spPr>
          <a:xfrm>
            <a:off x="405089" y="6725047"/>
            <a:ext cx="766800" cy="428953"/>
          </a:xfrm>
          <a:prstGeom prst="rect">
            <a:avLst/>
          </a:prstGeom>
          <a:noFill/>
          <a:ln>
            <a:noFill/>
          </a:ln>
        </p:spPr>
      </p:pic>
      <p:sp>
        <p:nvSpPr>
          <p:cNvPr id="8" name="CuadroTexto 7">
            <a:extLst>
              <a:ext uri="{FF2B5EF4-FFF2-40B4-BE49-F238E27FC236}">
                <a16:creationId xmlns:a16="http://schemas.microsoft.com/office/drawing/2014/main" id="{66B521B3-C996-4504-8984-8758BC2152F9}"/>
              </a:ext>
            </a:extLst>
          </p:cNvPr>
          <p:cNvSpPr txBox="1"/>
          <p:nvPr/>
        </p:nvSpPr>
        <p:spPr>
          <a:xfrm>
            <a:off x="1818525" y="6550223"/>
            <a:ext cx="7483651" cy="307777"/>
          </a:xfrm>
          <a:prstGeom prst="rect">
            <a:avLst/>
          </a:prstGeom>
          <a:noFill/>
        </p:spPr>
        <p:txBody>
          <a:bodyPr wrap="square" rtlCol="0">
            <a:spAutoFit/>
          </a:bodyPr>
          <a:lstStyle/>
          <a:p>
            <a:pPr algn="r"/>
            <a:r>
              <a:rPr lang="en-US" sz="1400" i="1" dirty="0" smtClean="0"/>
              <a:t>Source: Office of Strategic Information in HHRR. December 2019</a:t>
            </a:r>
          </a:p>
        </p:txBody>
      </p:sp>
      <p:graphicFrame>
        <p:nvGraphicFramePr>
          <p:cNvPr id="9" name="Tabla 8"/>
          <p:cNvGraphicFramePr>
            <a:graphicFrameLocks noGrp="1"/>
          </p:cNvGraphicFramePr>
          <p:nvPr>
            <p:extLst>
              <p:ext uri="{D42A27DB-BD31-4B8C-83A1-F6EECF244321}">
                <p14:modId xmlns:p14="http://schemas.microsoft.com/office/powerpoint/2010/main" val="2665963366"/>
              </p:ext>
            </p:extLst>
          </p:nvPr>
        </p:nvGraphicFramePr>
        <p:xfrm>
          <a:off x="489600" y="2122543"/>
          <a:ext cx="9097829" cy="3608739"/>
        </p:xfrm>
        <a:graphic>
          <a:graphicData uri="http://schemas.openxmlformats.org/drawingml/2006/table">
            <a:tbl>
              <a:tblPr firstRow="1" bandRow="1">
                <a:tableStyleId>{21E4AEA4-8DFA-4A89-87EB-49C32662AFE0}</a:tableStyleId>
              </a:tblPr>
              <a:tblGrid>
                <a:gridCol w="1665865">
                  <a:extLst>
                    <a:ext uri="{9D8B030D-6E8A-4147-A177-3AD203B41FA5}">
                      <a16:colId xmlns:a16="http://schemas.microsoft.com/office/drawing/2014/main" val="3013479644"/>
                    </a:ext>
                  </a:extLst>
                </a:gridCol>
                <a:gridCol w="1366744">
                  <a:extLst>
                    <a:ext uri="{9D8B030D-6E8A-4147-A177-3AD203B41FA5}">
                      <a16:colId xmlns:a16="http://schemas.microsoft.com/office/drawing/2014/main" val="4036034723"/>
                    </a:ext>
                  </a:extLst>
                </a:gridCol>
                <a:gridCol w="1516305">
                  <a:extLst>
                    <a:ext uri="{9D8B030D-6E8A-4147-A177-3AD203B41FA5}">
                      <a16:colId xmlns:a16="http://schemas.microsoft.com/office/drawing/2014/main" val="2525077681"/>
                    </a:ext>
                  </a:extLst>
                </a:gridCol>
                <a:gridCol w="1516305">
                  <a:extLst>
                    <a:ext uri="{9D8B030D-6E8A-4147-A177-3AD203B41FA5}">
                      <a16:colId xmlns:a16="http://schemas.microsoft.com/office/drawing/2014/main" val="2053967492"/>
                    </a:ext>
                  </a:extLst>
                </a:gridCol>
                <a:gridCol w="1516305">
                  <a:extLst>
                    <a:ext uri="{9D8B030D-6E8A-4147-A177-3AD203B41FA5}">
                      <a16:colId xmlns:a16="http://schemas.microsoft.com/office/drawing/2014/main" val="2479749560"/>
                    </a:ext>
                  </a:extLst>
                </a:gridCol>
                <a:gridCol w="1516305">
                  <a:extLst>
                    <a:ext uri="{9D8B030D-6E8A-4147-A177-3AD203B41FA5}">
                      <a16:colId xmlns:a16="http://schemas.microsoft.com/office/drawing/2014/main" val="3881208272"/>
                    </a:ext>
                  </a:extLst>
                </a:gridCol>
              </a:tblGrid>
              <a:tr h="370840">
                <a:tc>
                  <a:txBody>
                    <a:bodyPr/>
                    <a:lstStyle/>
                    <a:p>
                      <a:pPr algn="ctr"/>
                      <a:r>
                        <a:rPr lang="en-US" noProof="0" dirty="0" smtClean="0">
                          <a:solidFill>
                            <a:schemeClr val="bg1"/>
                          </a:solidFill>
                        </a:rPr>
                        <a:t>AREA OF STUDY</a:t>
                      </a:r>
                      <a:endParaRPr lang="en-US" noProof="0" dirty="0">
                        <a:solidFill>
                          <a:schemeClr val="bg1"/>
                        </a:solidFill>
                      </a:endParaRPr>
                    </a:p>
                  </a:txBody>
                  <a:tcPr anchor="ctr"/>
                </a:tc>
                <a:tc>
                  <a:txBody>
                    <a:bodyPr/>
                    <a:lstStyle/>
                    <a:p>
                      <a:pPr algn="ctr"/>
                      <a:r>
                        <a:rPr lang="en-US" noProof="0" dirty="0" smtClean="0">
                          <a:solidFill>
                            <a:schemeClr val="bg1"/>
                          </a:solidFill>
                        </a:rPr>
                        <a:t>WOMEN</a:t>
                      </a:r>
                      <a:endParaRPr lang="en-US" noProof="0" dirty="0">
                        <a:solidFill>
                          <a:schemeClr val="bg1"/>
                        </a:solidFill>
                      </a:endParaRPr>
                    </a:p>
                  </a:txBody>
                  <a:tcPr anchor="ctr"/>
                </a:tc>
                <a:tc>
                  <a:txBody>
                    <a:bodyPr/>
                    <a:lstStyle/>
                    <a:p>
                      <a:pPr algn="ctr"/>
                      <a:r>
                        <a:rPr lang="en-US" noProof="0" smtClean="0">
                          <a:solidFill>
                            <a:schemeClr val="bg1"/>
                          </a:solidFill>
                        </a:rPr>
                        <a:t>WOMEN %</a:t>
                      </a:r>
                      <a:endParaRPr lang="en-US" noProof="0">
                        <a:solidFill>
                          <a:schemeClr val="bg1"/>
                        </a:solidFill>
                      </a:endParaRPr>
                    </a:p>
                  </a:txBody>
                  <a:tcPr anchor="ctr"/>
                </a:tc>
                <a:tc>
                  <a:txBody>
                    <a:bodyPr/>
                    <a:lstStyle/>
                    <a:p>
                      <a:pPr algn="ctr"/>
                      <a:r>
                        <a:rPr lang="en-US" noProof="0" smtClean="0">
                          <a:solidFill>
                            <a:schemeClr val="bg1"/>
                          </a:solidFill>
                        </a:rPr>
                        <a:t>MEN</a:t>
                      </a:r>
                      <a:endParaRPr lang="en-US" noProof="0">
                        <a:solidFill>
                          <a:schemeClr val="bg1"/>
                        </a:solidFill>
                      </a:endParaRPr>
                    </a:p>
                  </a:txBody>
                  <a:tcPr anchor="ctr"/>
                </a:tc>
                <a:tc>
                  <a:txBody>
                    <a:bodyPr/>
                    <a:lstStyle/>
                    <a:p>
                      <a:pPr algn="ctr"/>
                      <a:r>
                        <a:rPr lang="en-US" noProof="0" smtClean="0">
                          <a:solidFill>
                            <a:schemeClr val="bg1"/>
                          </a:solidFill>
                        </a:rPr>
                        <a:t>MEN %</a:t>
                      </a:r>
                      <a:endParaRPr lang="en-US" noProof="0">
                        <a:solidFill>
                          <a:schemeClr val="bg1"/>
                        </a:solidFill>
                      </a:endParaRPr>
                    </a:p>
                  </a:txBody>
                  <a:tcPr anchor="ctr"/>
                </a:tc>
                <a:tc>
                  <a:txBody>
                    <a:bodyPr/>
                    <a:lstStyle/>
                    <a:p>
                      <a:pPr algn="ctr"/>
                      <a:r>
                        <a:rPr lang="en-US" noProof="0" smtClean="0">
                          <a:solidFill>
                            <a:schemeClr val="bg1"/>
                          </a:solidFill>
                        </a:rPr>
                        <a:t>TOTAL</a:t>
                      </a:r>
                      <a:endParaRPr lang="en-US" noProof="0">
                        <a:solidFill>
                          <a:schemeClr val="bg1"/>
                        </a:solidFill>
                      </a:endParaRPr>
                    </a:p>
                  </a:txBody>
                  <a:tcPr anchor="ctr"/>
                </a:tc>
                <a:extLst>
                  <a:ext uri="{0D108BD9-81ED-4DB2-BD59-A6C34878D82A}">
                    <a16:rowId xmlns:a16="http://schemas.microsoft.com/office/drawing/2014/main" val="3563488967"/>
                  </a:ext>
                </a:extLst>
              </a:tr>
              <a:tr h="796390">
                <a:tc>
                  <a:txBody>
                    <a:bodyPr/>
                    <a:lstStyle/>
                    <a:p>
                      <a:pPr algn="ctr" fontAlgn="b"/>
                      <a:r>
                        <a:rPr lang="en-US" sz="1400" b="0" i="0" u="none" strike="noStrike" noProof="0" dirty="0" smtClean="0">
                          <a:solidFill>
                            <a:schemeClr val="bg1"/>
                          </a:solidFill>
                          <a:effectLst/>
                          <a:latin typeface="+mj-lt"/>
                        </a:rPr>
                        <a:t>Agrarian, Engineering and Material Sciences</a:t>
                      </a:r>
                      <a:endParaRPr lang="en-US" sz="1400" b="0" i="0" u="none" strike="noStrike" noProof="0" dirty="0">
                        <a:solidFill>
                          <a:schemeClr val="bg1"/>
                        </a:solidFill>
                        <a:effectLst/>
                        <a:latin typeface="+mj-lt"/>
                      </a:endParaRPr>
                    </a:p>
                  </a:txBody>
                  <a:tcPr marL="7620" marR="7620" marT="7620" marB="0" anchor="ctr">
                    <a:solidFill>
                      <a:schemeClr val="accent2">
                        <a:lumMod val="60000"/>
                        <a:lumOff val="40000"/>
                      </a:schemeClr>
                    </a:solidFill>
                  </a:tcPr>
                </a:tc>
                <a:tc>
                  <a:txBody>
                    <a:bodyPr/>
                    <a:lstStyle/>
                    <a:p>
                      <a:pPr algn="ctr" fontAlgn="b"/>
                      <a:r>
                        <a:rPr lang="en-US" sz="1800" b="0" kern="1200" noProof="0">
                          <a:solidFill>
                            <a:schemeClr val="bg1"/>
                          </a:solidFill>
                          <a:latin typeface="+mn-lt"/>
                          <a:ea typeface="+mn-ea"/>
                          <a:cs typeface="+mn-cs"/>
                        </a:rPr>
                        <a:t>1358</a:t>
                      </a:r>
                    </a:p>
                  </a:txBody>
                  <a:tcPr marL="7620" marR="7620" marT="7620" marB="0" anchor="ctr">
                    <a:solidFill>
                      <a:schemeClr val="accent2">
                        <a:lumMod val="60000"/>
                        <a:lumOff val="40000"/>
                      </a:schemeClr>
                    </a:solidFill>
                  </a:tcPr>
                </a:tc>
                <a:tc>
                  <a:txBody>
                    <a:bodyPr/>
                    <a:lstStyle/>
                    <a:p>
                      <a:pPr algn="ctr" fontAlgn="b"/>
                      <a:r>
                        <a:rPr lang="en-US" sz="1800" b="0" kern="1200" noProof="0" dirty="0" smtClean="0">
                          <a:solidFill>
                            <a:schemeClr val="bg1"/>
                          </a:solidFill>
                          <a:latin typeface="+mn-lt"/>
                          <a:ea typeface="+mn-ea"/>
                          <a:cs typeface="+mn-cs"/>
                        </a:rPr>
                        <a:t>53.21</a:t>
                      </a:r>
                      <a:r>
                        <a:rPr lang="en-US" sz="1800" b="0" kern="1200" noProof="0" dirty="0">
                          <a:solidFill>
                            <a:schemeClr val="bg1"/>
                          </a:solidFill>
                          <a:latin typeface="+mn-lt"/>
                          <a:ea typeface="+mn-ea"/>
                          <a:cs typeface="+mn-cs"/>
                        </a:rPr>
                        <a:t>%</a:t>
                      </a:r>
                    </a:p>
                  </a:txBody>
                  <a:tcPr marL="7620" marR="7620" marT="7620" marB="0" anchor="ctr">
                    <a:solidFill>
                      <a:schemeClr val="accent2">
                        <a:lumMod val="60000"/>
                        <a:lumOff val="40000"/>
                      </a:schemeClr>
                    </a:solidFill>
                  </a:tcPr>
                </a:tc>
                <a:tc>
                  <a:txBody>
                    <a:bodyPr/>
                    <a:lstStyle/>
                    <a:p>
                      <a:pPr algn="ctr" fontAlgn="b"/>
                      <a:r>
                        <a:rPr lang="en-US" sz="1800" b="0" kern="1200" noProof="0" dirty="0">
                          <a:solidFill>
                            <a:schemeClr val="bg1"/>
                          </a:solidFill>
                          <a:latin typeface="+mn-lt"/>
                          <a:ea typeface="+mn-ea"/>
                          <a:cs typeface="+mn-cs"/>
                        </a:rPr>
                        <a:t>1194</a:t>
                      </a:r>
                    </a:p>
                  </a:txBody>
                  <a:tcPr marL="7620" marR="7620" marT="7620" marB="0" anchor="ctr">
                    <a:solidFill>
                      <a:schemeClr val="accent2">
                        <a:lumMod val="60000"/>
                        <a:lumOff val="40000"/>
                      </a:schemeClr>
                    </a:solidFill>
                  </a:tcPr>
                </a:tc>
                <a:tc>
                  <a:txBody>
                    <a:bodyPr/>
                    <a:lstStyle/>
                    <a:p>
                      <a:pPr algn="ctr" fontAlgn="b"/>
                      <a:r>
                        <a:rPr lang="en-US" sz="1800" b="0" kern="1200" noProof="0" dirty="0" smtClean="0">
                          <a:solidFill>
                            <a:schemeClr val="bg1"/>
                          </a:solidFill>
                          <a:latin typeface="+mn-lt"/>
                          <a:ea typeface="+mn-ea"/>
                          <a:cs typeface="+mn-cs"/>
                        </a:rPr>
                        <a:t>46.79</a:t>
                      </a:r>
                      <a:r>
                        <a:rPr lang="en-US" sz="1800" b="0" kern="1200" noProof="0" dirty="0">
                          <a:solidFill>
                            <a:schemeClr val="bg1"/>
                          </a:solidFill>
                          <a:latin typeface="+mn-lt"/>
                          <a:ea typeface="+mn-ea"/>
                          <a:cs typeface="+mn-cs"/>
                        </a:rPr>
                        <a:t>%</a:t>
                      </a:r>
                    </a:p>
                  </a:txBody>
                  <a:tcPr marL="7620" marR="7620" marT="7620" marB="0" anchor="ctr">
                    <a:solidFill>
                      <a:schemeClr val="accent2">
                        <a:lumMod val="60000"/>
                        <a:lumOff val="40000"/>
                      </a:schemeClr>
                    </a:solidFill>
                  </a:tcPr>
                </a:tc>
                <a:tc>
                  <a:txBody>
                    <a:bodyPr/>
                    <a:lstStyle/>
                    <a:p>
                      <a:pPr algn="ctr" fontAlgn="b"/>
                      <a:r>
                        <a:rPr lang="en-US" sz="1800" b="0" kern="1200" noProof="0" dirty="0">
                          <a:solidFill>
                            <a:schemeClr val="bg1"/>
                          </a:solidFill>
                          <a:latin typeface="+mn-lt"/>
                          <a:ea typeface="+mn-ea"/>
                          <a:cs typeface="+mn-cs"/>
                        </a:rPr>
                        <a:t>2552</a:t>
                      </a:r>
                    </a:p>
                  </a:txBody>
                  <a:tcPr marL="7620" marR="7620" marT="7620" marB="0" anchor="ctr">
                    <a:solidFill>
                      <a:schemeClr val="accent2">
                        <a:lumMod val="60000"/>
                        <a:lumOff val="40000"/>
                      </a:schemeClr>
                    </a:solidFill>
                  </a:tcPr>
                </a:tc>
                <a:extLst>
                  <a:ext uri="{0D108BD9-81ED-4DB2-BD59-A6C34878D82A}">
                    <a16:rowId xmlns:a16="http://schemas.microsoft.com/office/drawing/2014/main" val="1035658122"/>
                  </a:ext>
                </a:extLst>
              </a:tr>
              <a:tr h="7026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noProof="0" dirty="0" smtClean="0">
                          <a:solidFill>
                            <a:schemeClr val="bg1"/>
                          </a:solidFill>
                          <a:latin typeface="+mj-lt"/>
                        </a:rPr>
                        <a:t>Biological and Health Sciences </a:t>
                      </a:r>
                      <a:endParaRPr lang="en-US" sz="1400" b="0" noProof="0" dirty="0">
                        <a:solidFill>
                          <a:schemeClr val="bg1"/>
                        </a:solidFill>
                        <a:latin typeface="+mj-lt"/>
                      </a:endParaRPr>
                    </a:p>
                  </a:txBody>
                  <a:tcPr anchor="ctr">
                    <a:solidFill>
                      <a:schemeClr val="accent2">
                        <a:lumMod val="60000"/>
                        <a:lumOff val="40000"/>
                      </a:schemeClr>
                    </a:solidFill>
                  </a:tcPr>
                </a:tc>
                <a:tc>
                  <a:txBody>
                    <a:bodyPr/>
                    <a:lstStyle/>
                    <a:p>
                      <a:pPr algn="ctr" fontAlgn="b"/>
                      <a:r>
                        <a:rPr lang="en-US" sz="1800" b="0" i="0" u="none" strike="noStrike" noProof="0" dirty="0">
                          <a:solidFill>
                            <a:schemeClr val="bg1"/>
                          </a:solidFill>
                          <a:effectLst/>
                          <a:latin typeface="+mj-lt"/>
                        </a:rPr>
                        <a:t>1969</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smtClean="0">
                          <a:solidFill>
                            <a:schemeClr val="bg1"/>
                          </a:solidFill>
                          <a:effectLst/>
                          <a:latin typeface="+mj-lt"/>
                        </a:rPr>
                        <a:t>61.28</a:t>
                      </a:r>
                      <a:r>
                        <a:rPr lang="en-US" sz="1800" b="0" i="0" u="none" strike="noStrike" noProof="0" dirty="0">
                          <a:solidFill>
                            <a:schemeClr val="bg1"/>
                          </a:solidFill>
                          <a:effectLst/>
                          <a:latin typeface="+mj-lt"/>
                        </a:rPr>
                        <a:t>%</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a:solidFill>
                            <a:schemeClr val="bg1"/>
                          </a:solidFill>
                          <a:effectLst/>
                          <a:latin typeface="+mj-lt"/>
                        </a:rPr>
                        <a:t>1244</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smtClean="0">
                          <a:solidFill>
                            <a:schemeClr val="bg1"/>
                          </a:solidFill>
                          <a:effectLst/>
                          <a:latin typeface="+mj-lt"/>
                        </a:rPr>
                        <a:t>38.72</a:t>
                      </a:r>
                      <a:r>
                        <a:rPr lang="en-US" sz="1800" b="0" i="0" u="none" strike="noStrike" noProof="0" dirty="0">
                          <a:solidFill>
                            <a:schemeClr val="bg1"/>
                          </a:solidFill>
                          <a:effectLst/>
                          <a:latin typeface="+mj-lt"/>
                        </a:rPr>
                        <a:t>%</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a:solidFill>
                            <a:schemeClr val="bg1"/>
                          </a:solidFill>
                          <a:effectLst/>
                          <a:latin typeface="+mj-lt"/>
                        </a:rPr>
                        <a:t>3213</a:t>
                      </a:r>
                    </a:p>
                  </a:txBody>
                  <a:tcPr marL="7620" marR="7620" marT="7620" marB="0" anchor="ctr">
                    <a:solidFill>
                      <a:schemeClr val="accent2">
                        <a:lumMod val="60000"/>
                        <a:lumOff val="40000"/>
                      </a:schemeClr>
                    </a:solidFill>
                  </a:tcPr>
                </a:tc>
                <a:extLst>
                  <a:ext uri="{0D108BD9-81ED-4DB2-BD59-A6C34878D82A}">
                    <a16:rowId xmlns:a16="http://schemas.microsoft.com/office/drawing/2014/main" val="1961629678"/>
                  </a:ext>
                </a:extLst>
              </a:tr>
              <a:tr h="567891">
                <a:tc>
                  <a:txBody>
                    <a:bodyPr/>
                    <a:lstStyle/>
                    <a:p>
                      <a:pPr algn="ctr" fontAlgn="ctr"/>
                      <a:r>
                        <a:rPr lang="en-US" sz="1400" b="0" i="0" u="none" strike="noStrike" noProof="0" dirty="0" smtClean="0">
                          <a:solidFill>
                            <a:schemeClr val="bg1"/>
                          </a:solidFill>
                          <a:effectLst/>
                          <a:latin typeface="+mj-lt"/>
                        </a:rPr>
                        <a:t>Social Sciences and Humanities </a:t>
                      </a:r>
                      <a:endParaRPr lang="en-US" sz="1400" b="0" i="0" u="none" strike="noStrike" noProof="0" dirty="0">
                        <a:solidFill>
                          <a:schemeClr val="bg1"/>
                        </a:solidFill>
                        <a:effectLst/>
                        <a:latin typeface="+mj-lt"/>
                      </a:endParaRP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a:solidFill>
                            <a:schemeClr val="bg1"/>
                          </a:solidFill>
                          <a:effectLst/>
                          <a:latin typeface="+mj-lt"/>
                        </a:rPr>
                        <a:t>1406</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smtClean="0">
                          <a:solidFill>
                            <a:schemeClr val="bg1"/>
                          </a:solidFill>
                          <a:effectLst/>
                          <a:latin typeface="+mj-lt"/>
                        </a:rPr>
                        <a:t>57.55</a:t>
                      </a:r>
                      <a:r>
                        <a:rPr lang="en-US" sz="1800" b="0" i="0" u="none" strike="noStrike" noProof="0" dirty="0">
                          <a:solidFill>
                            <a:schemeClr val="bg1"/>
                          </a:solidFill>
                          <a:effectLst/>
                          <a:latin typeface="+mj-lt"/>
                        </a:rPr>
                        <a:t>%</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a:solidFill>
                            <a:schemeClr val="bg1"/>
                          </a:solidFill>
                          <a:effectLst/>
                          <a:latin typeface="+mj-lt"/>
                        </a:rPr>
                        <a:t>1037</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smtClean="0">
                          <a:solidFill>
                            <a:schemeClr val="bg1"/>
                          </a:solidFill>
                          <a:effectLst/>
                          <a:latin typeface="+mj-lt"/>
                        </a:rPr>
                        <a:t>42.45</a:t>
                      </a:r>
                      <a:r>
                        <a:rPr lang="en-US" sz="1800" b="0" i="0" u="none" strike="noStrike" noProof="0" dirty="0">
                          <a:solidFill>
                            <a:schemeClr val="bg1"/>
                          </a:solidFill>
                          <a:effectLst/>
                          <a:latin typeface="+mj-lt"/>
                        </a:rPr>
                        <a:t>%</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a:solidFill>
                            <a:schemeClr val="bg1"/>
                          </a:solidFill>
                          <a:effectLst/>
                          <a:latin typeface="+mj-lt"/>
                        </a:rPr>
                        <a:t>2443</a:t>
                      </a:r>
                    </a:p>
                  </a:txBody>
                  <a:tcPr marL="7620" marR="7620" marT="7620" marB="0" anchor="ctr">
                    <a:solidFill>
                      <a:schemeClr val="accent2">
                        <a:lumMod val="60000"/>
                        <a:lumOff val="40000"/>
                      </a:schemeClr>
                    </a:solidFill>
                  </a:tcPr>
                </a:tc>
                <a:extLst>
                  <a:ext uri="{0D108BD9-81ED-4DB2-BD59-A6C34878D82A}">
                    <a16:rowId xmlns:a16="http://schemas.microsoft.com/office/drawing/2014/main" val="1880585315"/>
                  </a:ext>
                </a:extLst>
              </a:tr>
              <a:tr h="644893">
                <a:tc>
                  <a:txBody>
                    <a:bodyPr/>
                    <a:lstStyle/>
                    <a:p>
                      <a:pPr algn="ctr"/>
                      <a:r>
                        <a:rPr lang="en-US" sz="1400" b="0" noProof="0" dirty="0" smtClean="0">
                          <a:solidFill>
                            <a:schemeClr val="bg1"/>
                          </a:solidFill>
                          <a:latin typeface="+mj-lt"/>
                        </a:rPr>
                        <a:t>Formal and Natural Sciences </a:t>
                      </a:r>
                      <a:endParaRPr lang="en-US" sz="1400" b="0" noProof="0" dirty="0">
                        <a:solidFill>
                          <a:schemeClr val="bg1"/>
                        </a:solidFill>
                        <a:latin typeface="+mj-lt"/>
                      </a:endParaRPr>
                    </a:p>
                  </a:txBody>
                  <a:tcPr anchor="ctr">
                    <a:solidFill>
                      <a:schemeClr val="accent2">
                        <a:lumMod val="60000"/>
                        <a:lumOff val="40000"/>
                      </a:schemeClr>
                    </a:solidFill>
                  </a:tcPr>
                </a:tc>
                <a:tc>
                  <a:txBody>
                    <a:bodyPr/>
                    <a:lstStyle/>
                    <a:p>
                      <a:pPr algn="ctr" fontAlgn="b"/>
                      <a:r>
                        <a:rPr lang="en-US" sz="1800" b="0" i="0" u="none" strike="noStrike" noProof="0" dirty="0">
                          <a:solidFill>
                            <a:schemeClr val="bg1"/>
                          </a:solidFill>
                          <a:effectLst/>
                          <a:latin typeface="+mj-lt"/>
                        </a:rPr>
                        <a:t>991</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smtClean="0">
                          <a:solidFill>
                            <a:schemeClr val="bg1"/>
                          </a:solidFill>
                          <a:effectLst/>
                          <a:latin typeface="+mj-lt"/>
                        </a:rPr>
                        <a:t>41.69</a:t>
                      </a:r>
                      <a:r>
                        <a:rPr lang="en-US" sz="1800" b="0" i="0" u="none" strike="noStrike" noProof="0" dirty="0">
                          <a:solidFill>
                            <a:schemeClr val="bg1"/>
                          </a:solidFill>
                          <a:effectLst/>
                          <a:latin typeface="+mj-lt"/>
                        </a:rPr>
                        <a:t>%</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a:solidFill>
                            <a:schemeClr val="bg1"/>
                          </a:solidFill>
                          <a:effectLst/>
                          <a:latin typeface="+mj-lt"/>
                        </a:rPr>
                        <a:t>1386</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smtClean="0">
                          <a:solidFill>
                            <a:schemeClr val="bg1"/>
                          </a:solidFill>
                          <a:effectLst/>
                          <a:latin typeface="+mj-lt"/>
                        </a:rPr>
                        <a:t>58.31</a:t>
                      </a:r>
                      <a:r>
                        <a:rPr lang="en-US" sz="1800" b="0" i="0" u="none" strike="noStrike" noProof="0" dirty="0">
                          <a:solidFill>
                            <a:schemeClr val="bg1"/>
                          </a:solidFill>
                          <a:effectLst/>
                          <a:latin typeface="+mj-lt"/>
                        </a:rPr>
                        <a:t>%</a:t>
                      </a:r>
                    </a:p>
                  </a:txBody>
                  <a:tcPr marL="7620" marR="7620" marT="7620" marB="0" anchor="ctr">
                    <a:solidFill>
                      <a:schemeClr val="accent2">
                        <a:lumMod val="60000"/>
                        <a:lumOff val="40000"/>
                      </a:schemeClr>
                    </a:solidFill>
                  </a:tcPr>
                </a:tc>
                <a:tc>
                  <a:txBody>
                    <a:bodyPr/>
                    <a:lstStyle/>
                    <a:p>
                      <a:pPr algn="ctr" fontAlgn="b"/>
                      <a:r>
                        <a:rPr lang="en-US" sz="1800" b="0" i="0" u="none" strike="noStrike" noProof="0" dirty="0">
                          <a:solidFill>
                            <a:schemeClr val="bg1"/>
                          </a:solidFill>
                          <a:effectLst/>
                          <a:latin typeface="+mj-lt"/>
                        </a:rPr>
                        <a:t>2377</a:t>
                      </a:r>
                    </a:p>
                  </a:txBody>
                  <a:tcPr marL="7620" marR="7620" marT="7620" marB="0" anchor="ctr">
                    <a:solidFill>
                      <a:schemeClr val="accent2">
                        <a:lumMod val="60000"/>
                        <a:lumOff val="40000"/>
                      </a:schemeClr>
                    </a:solidFill>
                  </a:tcPr>
                </a:tc>
                <a:extLst>
                  <a:ext uri="{0D108BD9-81ED-4DB2-BD59-A6C34878D82A}">
                    <a16:rowId xmlns:a16="http://schemas.microsoft.com/office/drawing/2014/main" val="3147027737"/>
                  </a:ext>
                </a:extLst>
              </a:tr>
              <a:tr h="526081">
                <a:tc>
                  <a:txBody>
                    <a:bodyPr/>
                    <a:lstStyle/>
                    <a:p>
                      <a:pPr algn="ctr"/>
                      <a:r>
                        <a:rPr lang="es-AR" sz="1400" b="0" dirty="0">
                          <a:solidFill>
                            <a:schemeClr val="bg1"/>
                          </a:solidFill>
                        </a:rPr>
                        <a:t>TECHNOLOGY</a:t>
                      </a:r>
                      <a:endParaRPr lang="en-US" sz="1400" b="0" dirty="0">
                        <a:solidFill>
                          <a:schemeClr val="bg1"/>
                        </a:solidFill>
                      </a:endParaRPr>
                    </a:p>
                  </a:txBody>
                  <a:tcPr anchor="ctr">
                    <a:solidFill>
                      <a:schemeClr val="accent2">
                        <a:lumMod val="60000"/>
                        <a:lumOff val="40000"/>
                      </a:schemeClr>
                    </a:solidFill>
                  </a:tcPr>
                </a:tc>
                <a:tc>
                  <a:txBody>
                    <a:bodyPr/>
                    <a:lstStyle/>
                    <a:p>
                      <a:pPr algn="ctr" fontAlgn="b"/>
                      <a:r>
                        <a:rPr lang="en-US" sz="1800" b="0" kern="1200" dirty="0">
                          <a:solidFill>
                            <a:schemeClr val="bg1"/>
                          </a:solidFill>
                          <a:latin typeface="+mj-lt"/>
                          <a:ea typeface="+mn-ea"/>
                          <a:cs typeface="+mn-cs"/>
                        </a:rPr>
                        <a:t>150</a:t>
                      </a:r>
                    </a:p>
                  </a:txBody>
                  <a:tcPr marL="7620" marR="7620" marT="7620" marB="0" anchor="ctr">
                    <a:solidFill>
                      <a:schemeClr val="accent2">
                        <a:lumMod val="60000"/>
                        <a:lumOff val="40000"/>
                      </a:schemeClr>
                    </a:solidFill>
                  </a:tcPr>
                </a:tc>
                <a:tc>
                  <a:txBody>
                    <a:bodyPr/>
                    <a:lstStyle/>
                    <a:p>
                      <a:pPr algn="ctr" fontAlgn="b"/>
                      <a:r>
                        <a:rPr lang="en-US" sz="1800" b="0" kern="1200" dirty="0" smtClean="0">
                          <a:solidFill>
                            <a:schemeClr val="bg1"/>
                          </a:solidFill>
                          <a:latin typeface="+mj-lt"/>
                          <a:ea typeface="+mn-ea"/>
                          <a:cs typeface="+mn-cs"/>
                        </a:rPr>
                        <a:t>45.18</a:t>
                      </a:r>
                      <a:r>
                        <a:rPr lang="en-US" sz="1800" b="0" kern="1200" dirty="0">
                          <a:solidFill>
                            <a:schemeClr val="bg1"/>
                          </a:solidFill>
                          <a:latin typeface="+mj-lt"/>
                          <a:ea typeface="+mn-ea"/>
                          <a:cs typeface="+mn-cs"/>
                        </a:rPr>
                        <a:t>%</a:t>
                      </a:r>
                    </a:p>
                  </a:txBody>
                  <a:tcPr marL="7620" marR="7620" marT="7620" marB="0" anchor="ctr">
                    <a:solidFill>
                      <a:schemeClr val="accent2">
                        <a:lumMod val="60000"/>
                        <a:lumOff val="40000"/>
                      </a:schemeClr>
                    </a:solidFill>
                  </a:tcPr>
                </a:tc>
                <a:tc>
                  <a:txBody>
                    <a:bodyPr/>
                    <a:lstStyle/>
                    <a:p>
                      <a:pPr algn="ctr" fontAlgn="b"/>
                      <a:r>
                        <a:rPr lang="en-US" sz="1800" b="0" kern="1200" dirty="0">
                          <a:solidFill>
                            <a:schemeClr val="bg1"/>
                          </a:solidFill>
                          <a:latin typeface="+mj-lt"/>
                          <a:ea typeface="+mn-ea"/>
                          <a:cs typeface="+mn-cs"/>
                        </a:rPr>
                        <a:t>182</a:t>
                      </a:r>
                    </a:p>
                  </a:txBody>
                  <a:tcPr marL="7620" marR="7620" marT="7620" marB="0" anchor="ctr">
                    <a:solidFill>
                      <a:schemeClr val="accent2">
                        <a:lumMod val="60000"/>
                        <a:lumOff val="40000"/>
                      </a:schemeClr>
                    </a:solidFill>
                  </a:tcPr>
                </a:tc>
                <a:tc>
                  <a:txBody>
                    <a:bodyPr/>
                    <a:lstStyle/>
                    <a:p>
                      <a:pPr algn="ctr" fontAlgn="b"/>
                      <a:r>
                        <a:rPr lang="en-US" sz="1800" b="0" kern="1200" dirty="0" smtClean="0">
                          <a:solidFill>
                            <a:schemeClr val="bg1"/>
                          </a:solidFill>
                          <a:latin typeface="+mj-lt"/>
                          <a:ea typeface="+mn-ea"/>
                          <a:cs typeface="+mn-cs"/>
                        </a:rPr>
                        <a:t>54.82</a:t>
                      </a:r>
                      <a:r>
                        <a:rPr lang="en-US" sz="1800" b="0" kern="1200" dirty="0">
                          <a:solidFill>
                            <a:schemeClr val="bg1"/>
                          </a:solidFill>
                          <a:latin typeface="+mj-lt"/>
                          <a:ea typeface="+mn-ea"/>
                          <a:cs typeface="+mn-cs"/>
                        </a:rPr>
                        <a:t>%</a:t>
                      </a:r>
                    </a:p>
                  </a:txBody>
                  <a:tcPr marL="7620" marR="7620" marT="7620" marB="0" anchor="ctr">
                    <a:solidFill>
                      <a:schemeClr val="accent2">
                        <a:lumMod val="60000"/>
                        <a:lumOff val="40000"/>
                      </a:schemeClr>
                    </a:solidFill>
                  </a:tcPr>
                </a:tc>
                <a:tc>
                  <a:txBody>
                    <a:bodyPr/>
                    <a:lstStyle/>
                    <a:p>
                      <a:pPr algn="ctr" fontAlgn="b"/>
                      <a:r>
                        <a:rPr lang="en-US" sz="1800" b="0" kern="1200" dirty="0">
                          <a:solidFill>
                            <a:schemeClr val="bg1"/>
                          </a:solidFill>
                          <a:latin typeface="+mj-lt"/>
                          <a:ea typeface="+mn-ea"/>
                          <a:cs typeface="+mn-cs"/>
                        </a:rPr>
                        <a:t>332</a:t>
                      </a:r>
                    </a:p>
                  </a:txBody>
                  <a:tcPr marL="7620" marR="7620" marT="7620" marB="0" anchor="ctr">
                    <a:solidFill>
                      <a:schemeClr val="accent2">
                        <a:lumMod val="60000"/>
                        <a:lumOff val="40000"/>
                      </a:schemeClr>
                    </a:solidFill>
                  </a:tcPr>
                </a:tc>
                <a:extLst>
                  <a:ext uri="{0D108BD9-81ED-4DB2-BD59-A6C34878D82A}">
                    <a16:rowId xmlns:a16="http://schemas.microsoft.com/office/drawing/2014/main" val="1468604988"/>
                  </a:ext>
                </a:extLst>
              </a:tr>
            </a:tbl>
          </a:graphicData>
        </a:graphic>
      </p:graphicFrame>
    </p:spTree>
    <p:extLst>
      <p:ext uri="{BB962C8B-B14F-4D97-AF65-F5344CB8AC3E}">
        <p14:creationId xmlns:p14="http://schemas.microsoft.com/office/powerpoint/2010/main" val="44894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52"/>
        <p:cNvGrpSpPr/>
        <p:nvPr/>
      </p:nvGrpSpPr>
      <p:grpSpPr>
        <a:xfrm>
          <a:off x="0" y="0"/>
          <a:ext cx="0" cy="0"/>
          <a:chOff x="0" y="0"/>
          <a:chExt cx="0" cy="0"/>
        </a:xfrm>
      </p:grpSpPr>
      <p:sp>
        <p:nvSpPr>
          <p:cNvPr id="453" name="Google Shape;453;p5"/>
          <p:cNvSpPr txBox="1"/>
          <p:nvPr/>
        </p:nvSpPr>
        <p:spPr>
          <a:xfrm>
            <a:off x="4643531" y="3075023"/>
            <a:ext cx="3010477" cy="4922837"/>
          </a:xfrm>
          <a:prstGeom prst="rect">
            <a:avLst/>
          </a:prstGeom>
          <a:noFill/>
          <a:ln>
            <a:noFill/>
          </a:ln>
        </p:spPr>
        <p:txBody>
          <a:bodyPr spcFirstLastPara="1" wrap="square" lIns="90000" tIns="68025" rIns="90000" bIns="45000" anchor="t" anchorCtr="0">
            <a:noAutofit/>
          </a:bodyPr>
          <a:lstStyle/>
          <a:p>
            <a:pPr marL="0" marR="0" lvl="0" indent="0" algn="l" rtl="0">
              <a:lnSpc>
                <a:spcPct val="93000"/>
              </a:lnSpc>
              <a:spcBef>
                <a:spcPts val="0"/>
              </a:spcBef>
              <a:spcAft>
                <a:spcPts val="0"/>
              </a:spcAft>
              <a:buClr>
                <a:schemeClr val="lt1"/>
              </a:buClr>
              <a:buSzPts val="2000"/>
              <a:buFont typeface="Arial"/>
              <a:buNone/>
            </a:pPr>
            <a:endParaRPr sz="2000" b="0" i="0" u="none" strike="noStrike" cap="none">
              <a:solidFill>
                <a:schemeClr val="dk1"/>
              </a:solidFill>
              <a:latin typeface="Arial"/>
              <a:ea typeface="Arial"/>
              <a:cs typeface="Arial"/>
              <a:sym typeface="Arial"/>
            </a:endParaRPr>
          </a:p>
        </p:txBody>
      </p:sp>
      <p:sp>
        <p:nvSpPr>
          <p:cNvPr id="454" name="Google Shape;454;p5"/>
          <p:cNvSpPr txBox="1"/>
          <p:nvPr/>
        </p:nvSpPr>
        <p:spPr>
          <a:xfrm>
            <a:off x="484578" y="452820"/>
            <a:ext cx="9111467" cy="3140829"/>
          </a:xfrm>
          <a:prstGeom prst="rect">
            <a:avLst/>
          </a:prstGeom>
          <a:solidFill>
            <a:schemeClr val="accent6">
              <a:lumMod val="40000"/>
              <a:lumOff val="60000"/>
            </a:schemeClr>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500" b="1" dirty="0" smtClean="0">
              <a:solidFill>
                <a:schemeClr val="bg1"/>
              </a:solidFill>
            </a:endParaRPr>
          </a:p>
          <a:p>
            <a:pPr marL="0" marR="0" lvl="0" indent="0" algn="ctr" rtl="0">
              <a:lnSpc>
                <a:spcPct val="93000"/>
              </a:lnSpc>
              <a:spcBef>
                <a:spcPts val="0"/>
              </a:spcBef>
              <a:spcAft>
                <a:spcPts val="0"/>
              </a:spcAft>
              <a:buClr>
                <a:srgbClr val="000000"/>
              </a:buClr>
              <a:buSzPts val="1800"/>
              <a:buFont typeface="Arial"/>
              <a:buNone/>
            </a:pPr>
            <a:r>
              <a:rPr lang="es-MX" sz="2500" b="1" dirty="0" smtClean="0">
                <a:solidFill>
                  <a:schemeClr val="bg1"/>
                </a:solidFill>
              </a:rPr>
              <a:t>DIFFERENCES ACCORDING TO AREAS &amp; DISCIPLINES</a:t>
            </a:r>
          </a:p>
        </p:txBody>
      </p:sp>
      <p:pic>
        <p:nvPicPr>
          <p:cNvPr id="457" name="Google Shape;457;p5"/>
          <p:cNvPicPr preferRelativeResize="0"/>
          <p:nvPr/>
        </p:nvPicPr>
        <p:blipFill rotWithShape="1">
          <a:blip r:embed="rId3">
            <a:alphaModFix/>
          </a:blip>
          <a:srcRect/>
          <a:stretch/>
        </p:blipFill>
        <p:spPr>
          <a:xfrm>
            <a:off x="405089" y="6725047"/>
            <a:ext cx="766800" cy="428953"/>
          </a:xfrm>
          <a:prstGeom prst="rect">
            <a:avLst/>
          </a:prstGeom>
          <a:noFill/>
          <a:ln>
            <a:noFill/>
          </a:ln>
        </p:spPr>
      </p:pic>
      <p:sp>
        <p:nvSpPr>
          <p:cNvPr id="7" name="Google Shape;454;p5"/>
          <p:cNvSpPr txBox="1"/>
          <p:nvPr/>
        </p:nvSpPr>
        <p:spPr>
          <a:xfrm>
            <a:off x="489600" y="3941760"/>
            <a:ext cx="9111467" cy="2670796"/>
          </a:xfrm>
          <a:prstGeom prst="rect">
            <a:avLst/>
          </a:prstGeom>
          <a:solidFill>
            <a:schemeClr val="accent6">
              <a:lumMod val="40000"/>
              <a:lumOff val="60000"/>
            </a:schemeClr>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800" b="1" dirty="0">
              <a:solidFill>
                <a:schemeClr val="bg1"/>
              </a:solidFill>
            </a:endParaRPr>
          </a:p>
          <a:p>
            <a:pPr marL="0" marR="0" lvl="0" indent="0" algn="ctr" rtl="0">
              <a:lnSpc>
                <a:spcPct val="93000"/>
              </a:lnSpc>
              <a:spcBef>
                <a:spcPts val="0"/>
              </a:spcBef>
              <a:spcAft>
                <a:spcPts val="0"/>
              </a:spcAft>
              <a:buClr>
                <a:srgbClr val="000000"/>
              </a:buClr>
              <a:buSzPts val="1800"/>
              <a:buFont typeface="Arial"/>
              <a:buNone/>
            </a:pPr>
            <a:r>
              <a:rPr lang="es-MX" sz="2800" b="1" dirty="0" smtClean="0">
                <a:solidFill>
                  <a:schemeClr val="bg1"/>
                </a:solidFill>
              </a:rPr>
              <a:t>UNESCO SURVEY REGARDING KIDS PERFORMANCE IN STEM</a:t>
            </a:r>
            <a:endParaRPr lang="es-MX" sz="2500" b="1" dirty="0" smtClean="0">
              <a:solidFill>
                <a:schemeClr val="bg1"/>
              </a:solidFill>
            </a:endParaRPr>
          </a:p>
        </p:txBody>
      </p:sp>
      <p:sp>
        <p:nvSpPr>
          <p:cNvPr id="2" name="CuadroTexto 1"/>
          <p:cNvSpPr txBox="1"/>
          <p:nvPr/>
        </p:nvSpPr>
        <p:spPr>
          <a:xfrm>
            <a:off x="1280160" y="1694046"/>
            <a:ext cx="7700211" cy="1384995"/>
          </a:xfrm>
          <a:prstGeom prst="rect">
            <a:avLst/>
          </a:prstGeom>
          <a:solidFill>
            <a:schemeClr val="accent6">
              <a:lumMod val="20000"/>
              <a:lumOff val="80000"/>
            </a:schemeClr>
          </a:solidFill>
        </p:spPr>
        <p:txBody>
          <a:bodyPr wrap="square" rtlCol="0">
            <a:spAutoFit/>
          </a:bodyPr>
          <a:lstStyle/>
          <a:p>
            <a:pPr algn="ctr"/>
            <a:r>
              <a:rPr lang="es-MX" dirty="0" smtClean="0"/>
              <a:t>MORE WOMEN IN MOST AREAS (BIOMEDICAL, ENGINEERING &amp; SOCIAL) AND DISCIPLINES (ANTHROPOLOGY, BIOTECHNOLOGY, PSYCHOLOGY, EDUCATION, MEDICINE)</a:t>
            </a:r>
          </a:p>
          <a:p>
            <a:pPr algn="ctr"/>
            <a:endParaRPr lang="es-MX" dirty="0"/>
          </a:p>
          <a:p>
            <a:pPr algn="ctr"/>
            <a:r>
              <a:rPr lang="es-MX" dirty="0" smtClean="0"/>
              <a:t>LESS WOMEN IN THE AREA OF NATURAL SCIENCES AND IN SOME DISCIPLINES (PHYSICS, INFORMATICS, ECONOMICS)</a:t>
            </a:r>
            <a:endParaRPr lang="es-AR" dirty="0"/>
          </a:p>
        </p:txBody>
      </p:sp>
      <p:sp>
        <p:nvSpPr>
          <p:cNvPr id="10" name="CuadroTexto 9"/>
          <p:cNvSpPr txBox="1"/>
          <p:nvPr/>
        </p:nvSpPr>
        <p:spPr>
          <a:xfrm>
            <a:off x="1280160" y="5536441"/>
            <a:ext cx="7700211" cy="584775"/>
          </a:xfrm>
          <a:prstGeom prst="rect">
            <a:avLst/>
          </a:prstGeom>
          <a:solidFill>
            <a:schemeClr val="accent6">
              <a:lumMod val="20000"/>
              <a:lumOff val="80000"/>
            </a:schemeClr>
          </a:solidFill>
        </p:spPr>
        <p:txBody>
          <a:bodyPr wrap="square" rtlCol="0">
            <a:spAutoFit/>
          </a:bodyPr>
          <a:lstStyle/>
          <a:p>
            <a:pPr algn="ctr"/>
            <a:r>
              <a:rPr lang="es-MX" sz="1800" b="1" dirty="0" smtClean="0"/>
              <a:t>46% </a:t>
            </a:r>
            <a:r>
              <a:rPr lang="es-MX" dirty="0" smtClean="0"/>
              <a:t>BELIEVE THERE ARE DIFFERENCES BETWEEN BOYS AND GIRLS REGARDING STEM PERFORMANCE (</a:t>
            </a:r>
            <a:r>
              <a:rPr lang="es-MX" i="1" dirty="0" smtClean="0"/>
              <a:t>BOYS WOULD HAVE A BETTER DEVELOPMENT</a:t>
            </a:r>
            <a:r>
              <a:rPr lang="es-MX" dirty="0" smtClean="0"/>
              <a:t>)*</a:t>
            </a:r>
            <a:endParaRPr lang="es-AR" dirty="0"/>
          </a:p>
        </p:txBody>
      </p:sp>
      <p:sp>
        <p:nvSpPr>
          <p:cNvPr id="3" name="Rectángulo 2"/>
          <p:cNvSpPr/>
          <p:nvPr/>
        </p:nvSpPr>
        <p:spPr>
          <a:xfrm>
            <a:off x="1867302" y="6725047"/>
            <a:ext cx="7728744" cy="400110"/>
          </a:xfrm>
          <a:prstGeom prst="rect">
            <a:avLst/>
          </a:prstGeom>
        </p:spPr>
        <p:txBody>
          <a:bodyPr wrap="square">
            <a:spAutoFit/>
          </a:bodyPr>
          <a:lstStyle/>
          <a:p>
            <a:pPr algn="r"/>
            <a:r>
              <a:rPr lang="es-AR" sz="1000" i="1" dirty="0" smtClean="0"/>
              <a:t>*UNESCO </a:t>
            </a:r>
            <a:r>
              <a:rPr lang="es-AR" sz="1000" i="1" dirty="0"/>
              <a:t>Regional </a:t>
            </a:r>
            <a:r>
              <a:rPr lang="es-AR" sz="1000" i="1" dirty="0" err="1"/>
              <a:t>Chair</a:t>
            </a:r>
            <a:r>
              <a:rPr lang="es-AR" sz="1000" i="1" dirty="0"/>
              <a:t> </a:t>
            </a:r>
            <a:r>
              <a:rPr lang="es-AR" sz="1000" i="1" dirty="0" err="1"/>
              <a:t>Women</a:t>
            </a:r>
            <a:r>
              <a:rPr lang="es-AR" sz="1000" i="1" dirty="0"/>
              <a:t> </a:t>
            </a:r>
            <a:r>
              <a:rPr lang="es-AR" sz="1000" i="1" dirty="0" err="1"/>
              <a:t>Science</a:t>
            </a:r>
            <a:r>
              <a:rPr lang="es-AR" sz="1000" i="1" dirty="0"/>
              <a:t> and </a:t>
            </a:r>
            <a:r>
              <a:rPr lang="es-AR" sz="1000" i="1" dirty="0" err="1"/>
              <a:t>Technology</a:t>
            </a:r>
            <a:r>
              <a:rPr lang="es-AR" sz="1000" i="1" dirty="0"/>
              <a:t> in </a:t>
            </a:r>
            <a:r>
              <a:rPr lang="es-AR" sz="1000" i="1" dirty="0" err="1"/>
              <a:t>Latin</a:t>
            </a:r>
            <a:r>
              <a:rPr lang="es-AR" sz="1000" i="1" dirty="0"/>
              <a:t> </a:t>
            </a:r>
            <a:r>
              <a:rPr lang="es-AR" sz="1000" i="1" dirty="0" err="1"/>
              <a:t>America</a:t>
            </a:r>
            <a:r>
              <a:rPr lang="es-AR" sz="1000" i="1" dirty="0"/>
              <a:t> - FLACSO Argentina </a:t>
            </a:r>
            <a:r>
              <a:rPr lang="es-AR" sz="1000" i="1" dirty="0" err="1"/>
              <a:t>with</a:t>
            </a:r>
            <a:r>
              <a:rPr lang="es-AR" sz="1000" i="1" dirty="0"/>
              <a:t> </a:t>
            </a:r>
            <a:r>
              <a:rPr lang="es-AR" sz="1000" i="1" dirty="0" err="1"/>
              <a:t>the</a:t>
            </a:r>
            <a:r>
              <a:rPr lang="es-AR" sz="1000" i="1" dirty="0"/>
              <a:t> Civil </a:t>
            </a:r>
            <a:r>
              <a:rPr lang="es-AR" sz="1000" i="1" dirty="0" err="1"/>
              <a:t>Association</a:t>
            </a:r>
            <a:r>
              <a:rPr lang="es-AR" sz="1000" i="1" dirty="0"/>
              <a:t> Chicos.net, and </a:t>
            </a:r>
            <a:r>
              <a:rPr lang="es-AR" sz="1000" i="1" dirty="0" err="1"/>
              <a:t>with</a:t>
            </a:r>
            <a:r>
              <a:rPr lang="es-AR" sz="1000" i="1" dirty="0"/>
              <a:t> </a:t>
            </a:r>
            <a:r>
              <a:rPr lang="es-AR" sz="1000" i="1" dirty="0" err="1"/>
              <a:t>the</a:t>
            </a:r>
            <a:r>
              <a:rPr lang="es-AR" sz="1000" i="1" dirty="0"/>
              <a:t> </a:t>
            </a:r>
            <a:r>
              <a:rPr lang="es-AR" sz="1000" i="1" dirty="0" err="1"/>
              <a:t>support</a:t>
            </a:r>
            <a:r>
              <a:rPr lang="es-AR" sz="1000" i="1" dirty="0"/>
              <a:t> of Disney </a:t>
            </a:r>
            <a:r>
              <a:rPr lang="es-AR" sz="1000" i="1" dirty="0" err="1"/>
              <a:t>Latin</a:t>
            </a:r>
            <a:r>
              <a:rPr lang="es-AR" sz="1000" i="1" dirty="0"/>
              <a:t> </a:t>
            </a:r>
            <a:r>
              <a:rPr lang="es-AR" sz="1000" i="1" dirty="0" err="1"/>
              <a:t>America</a:t>
            </a:r>
            <a:r>
              <a:rPr lang="es-AR" sz="1000" i="1" dirty="0"/>
              <a:t>. </a:t>
            </a:r>
          </a:p>
        </p:txBody>
      </p:sp>
    </p:spTree>
    <p:extLst>
      <p:ext uri="{BB962C8B-B14F-4D97-AF65-F5344CB8AC3E}">
        <p14:creationId xmlns:p14="http://schemas.microsoft.com/office/powerpoint/2010/main" val="80849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52"/>
        <p:cNvGrpSpPr/>
        <p:nvPr/>
      </p:nvGrpSpPr>
      <p:grpSpPr>
        <a:xfrm>
          <a:off x="0" y="0"/>
          <a:ext cx="0" cy="0"/>
          <a:chOff x="0" y="0"/>
          <a:chExt cx="0" cy="0"/>
        </a:xfrm>
      </p:grpSpPr>
      <p:sp>
        <p:nvSpPr>
          <p:cNvPr id="453" name="Google Shape;453;p5"/>
          <p:cNvSpPr txBox="1"/>
          <p:nvPr/>
        </p:nvSpPr>
        <p:spPr>
          <a:xfrm>
            <a:off x="4643531" y="3075023"/>
            <a:ext cx="3010477" cy="4922837"/>
          </a:xfrm>
          <a:prstGeom prst="rect">
            <a:avLst/>
          </a:prstGeom>
          <a:noFill/>
          <a:ln>
            <a:noFill/>
          </a:ln>
        </p:spPr>
        <p:txBody>
          <a:bodyPr spcFirstLastPara="1" wrap="square" lIns="90000" tIns="68025" rIns="90000" bIns="45000" anchor="t" anchorCtr="0">
            <a:noAutofit/>
          </a:bodyPr>
          <a:lstStyle/>
          <a:p>
            <a:pPr marL="0" marR="0" lvl="0" indent="0" algn="l" rtl="0">
              <a:lnSpc>
                <a:spcPct val="93000"/>
              </a:lnSpc>
              <a:spcBef>
                <a:spcPts val="0"/>
              </a:spcBef>
              <a:spcAft>
                <a:spcPts val="0"/>
              </a:spcAft>
              <a:buClr>
                <a:schemeClr val="lt1"/>
              </a:buClr>
              <a:buSzPts val="2000"/>
              <a:buFont typeface="Arial"/>
              <a:buNone/>
            </a:pPr>
            <a:endParaRPr sz="2000" b="0" i="0" u="none" strike="noStrike" cap="none">
              <a:solidFill>
                <a:schemeClr val="dk1"/>
              </a:solidFill>
              <a:latin typeface="Arial"/>
              <a:ea typeface="Arial"/>
              <a:cs typeface="Arial"/>
              <a:sym typeface="Arial"/>
            </a:endParaRPr>
          </a:p>
        </p:txBody>
      </p:sp>
      <p:sp>
        <p:nvSpPr>
          <p:cNvPr id="454" name="Google Shape;454;p5"/>
          <p:cNvSpPr txBox="1"/>
          <p:nvPr/>
        </p:nvSpPr>
        <p:spPr>
          <a:xfrm>
            <a:off x="489600" y="439769"/>
            <a:ext cx="9111467" cy="1494910"/>
          </a:xfrm>
          <a:prstGeom prst="rect">
            <a:avLst/>
          </a:prstGeom>
          <a:solidFill>
            <a:schemeClr val="accent6">
              <a:lumMod val="40000"/>
              <a:lumOff val="60000"/>
            </a:schemeClr>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500" b="1" dirty="0" smtClean="0">
              <a:solidFill>
                <a:schemeClr val="bg1"/>
              </a:solidFill>
            </a:endParaRPr>
          </a:p>
          <a:p>
            <a:pPr marL="0" marR="0" lvl="0" indent="0" algn="ctr" rtl="0">
              <a:lnSpc>
                <a:spcPct val="93000"/>
              </a:lnSpc>
              <a:spcBef>
                <a:spcPts val="0"/>
              </a:spcBef>
              <a:spcAft>
                <a:spcPts val="0"/>
              </a:spcAft>
              <a:buClr>
                <a:srgbClr val="000000"/>
              </a:buClr>
              <a:buSzPts val="1800"/>
              <a:buFont typeface="Arial"/>
              <a:buNone/>
            </a:pPr>
            <a:r>
              <a:rPr lang="es-MX" sz="2500" b="1" dirty="0" smtClean="0">
                <a:solidFill>
                  <a:schemeClr val="bg1"/>
                </a:solidFill>
              </a:rPr>
              <a:t>BACKGROUND</a:t>
            </a:r>
          </a:p>
          <a:p>
            <a:pPr marL="0" marR="0" lvl="0" indent="0" algn="ctr" rtl="0">
              <a:lnSpc>
                <a:spcPct val="93000"/>
              </a:lnSpc>
              <a:spcBef>
                <a:spcPts val="0"/>
              </a:spcBef>
              <a:spcAft>
                <a:spcPts val="0"/>
              </a:spcAft>
              <a:buClr>
                <a:srgbClr val="000000"/>
              </a:buClr>
              <a:buSzPts val="1800"/>
              <a:buFont typeface="Arial"/>
              <a:buNone/>
            </a:pPr>
            <a:r>
              <a:rPr lang="es-MX" sz="2500" b="1" i="0" u="none" strike="noStrike" cap="none" dirty="0" smtClean="0">
                <a:solidFill>
                  <a:schemeClr val="bg1"/>
                </a:solidFill>
                <a:sym typeface="Arial"/>
              </a:rPr>
              <a:t>LEGAL FRAMEWORK IN ARGENTINA</a:t>
            </a:r>
            <a:endParaRPr sz="2500" b="1" i="0" u="none" strike="noStrike" cap="none" dirty="0">
              <a:solidFill>
                <a:schemeClr val="bg1"/>
              </a:solidFill>
              <a:sym typeface="Arial"/>
            </a:endParaRPr>
          </a:p>
          <a:p>
            <a:pPr marL="0" marR="0" lvl="0" indent="0" algn="l" rtl="0">
              <a:lnSpc>
                <a:spcPct val="100000"/>
              </a:lnSpc>
              <a:spcBef>
                <a:spcPts val="0"/>
              </a:spcBef>
              <a:spcAft>
                <a:spcPts val="0"/>
              </a:spcAft>
              <a:buClr>
                <a:schemeClr val="lt1"/>
              </a:buClr>
              <a:buSzPts val="1800"/>
              <a:buFont typeface="Arial"/>
              <a:buNone/>
            </a:pPr>
            <a:r>
              <a:rPr lang="en-US" sz="1800" b="0" i="0" u="none" strike="noStrike" cap="none" dirty="0" smtClean="0">
                <a:solidFill>
                  <a:srgbClr val="0096D5"/>
                </a:solidFill>
                <a:latin typeface="Arial"/>
                <a:ea typeface="Arial"/>
                <a:cs typeface="Arial"/>
                <a:sym typeface="Arial"/>
              </a:rPr>
              <a:t/>
            </a:r>
            <a:br>
              <a:rPr lang="en-US" sz="1800" b="0" i="0" u="none" strike="noStrike" cap="none" dirty="0" smtClean="0">
                <a:solidFill>
                  <a:srgbClr val="0096D5"/>
                </a:solidFill>
                <a:latin typeface="Arial"/>
                <a:ea typeface="Arial"/>
                <a:cs typeface="Arial"/>
                <a:sym typeface="Arial"/>
              </a:rPr>
            </a:br>
            <a:endParaRPr sz="1800" b="0" i="0" u="none" strike="noStrike" cap="none" dirty="0">
              <a:solidFill>
                <a:srgbClr val="0096D5"/>
              </a:solidFill>
              <a:latin typeface="Arial"/>
              <a:ea typeface="Arial"/>
              <a:cs typeface="Arial"/>
              <a:sym typeface="Arial"/>
            </a:endParaRPr>
          </a:p>
        </p:txBody>
      </p:sp>
      <p:pic>
        <p:nvPicPr>
          <p:cNvPr id="457" name="Google Shape;457;p5"/>
          <p:cNvPicPr preferRelativeResize="0"/>
          <p:nvPr/>
        </p:nvPicPr>
        <p:blipFill rotWithShape="1">
          <a:blip r:embed="rId3">
            <a:alphaModFix/>
          </a:blip>
          <a:srcRect/>
          <a:stretch/>
        </p:blipFill>
        <p:spPr>
          <a:xfrm>
            <a:off x="489600" y="6526800"/>
            <a:ext cx="766800" cy="428953"/>
          </a:xfrm>
          <a:prstGeom prst="rect">
            <a:avLst/>
          </a:prstGeom>
          <a:noFill/>
          <a:ln>
            <a:noFill/>
          </a:ln>
        </p:spPr>
      </p:pic>
      <p:sp>
        <p:nvSpPr>
          <p:cNvPr id="2" name="Rectángulo 1"/>
          <p:cNvSpPr/>
          <p:nvPr/>
        </p:nvSpPr>
        <p:spPr>
          <a:xfrm>
            <a:off x="489600" y="2151187"/>
            <a:ext cx="9111467" cy="4196020"/>
          </a:xfrm>
          <a:prstGeom prst="rect">
            <a:avLst/>
          </a:prstGeom>
        </p:spPr>
        <p:txBody>
          <a:bodyPr wrap="square" anchor="ctr">
            <a:spAutoFit/>
          </a:bodyPr>
          <a:lstStyle/>
          <a:p>
            <a:pPr marL="285750" lvl="1" indent="-285750">
              <a:lnSpc>
                <a:spcPct val="150000"/>
              </a:lnSpc>
              <a:buFont typeface="Arial" panose="020B0604020202020204" pitchFamily="34" charset="0"/>
              <a:buChar char="•"/>
            </a:pPr>
            <a:r>
              <a:rPr lang="es-AR" sz="1800" b="1" dirty="0" err="1" smtClean="0">
                <a:solidFill>
                  <a:srgbClr val="0070C0"/>
                </a:solidFill>
              </a:rPr>
              <a:t>Gender</a:t>
            </a:r>
            <a:r>
              <a:rPr lang="es-AR" sz="1800" b="1" dirty="0" smtClean="0">
                <a:solidFill>
                  <a:srgbClr val="0070C0"/>
                </a:solidFill>
              </a:rPr>
              <a:t> </a:t>
            </a:r>
            <a:r>
              <a:rPr lang="es-AR" sz="1800" b="1" dirty="0" err="1">
                <a:solidFill>
                  <a:srgbClr val="0070C0"/>
                </a:solidFill>
              </a:rPr>
              <a:t>quotas</a:t>
            </a:r>
            <a:r>
              <a:rPr lang="es-AR" sz="1800" b="1" dirty="0">
                <a:solidFill>
                  <a:srgbClr val="0070C0"/>
                </a:solidFill>
              </a:rPr>
              <a:t> </a:t>
            </a:r>
            <a:r>
              <a:rPr lang="es-AR" sz="1800" dirty="0"/>
              <a:t>(1991) / </a:t>
            </a:r>
            <a:r>
              <a:rPr lang="es-AR" sz="1800" b="1" dirty="0" err="1">
                <a:solidFill>
                  <a:srgbClr val="0070C0"/>
                </a:solidFill>
              </a:rPr>
              <a:t>parity</a:t>
            </a:r>
            <a:r>
              <a:rPr lang="es-AR" sz="1800" dirty="0"/>
              <a:t> (2019) in </a:t>
            </a:r>
            <a:r>
              <a:rPr lang="es-AR" sz="1800" dirty="0" err="1"/>
              <a:t>political</a:t>
            </a:r>
            <a:r>
              <a:rPr lang="es-AR" sz="1800" dirty="0"/>
              <a:t> </a:t>
            </a:r>
            <a:r>
              <a:rPr lang="es-AR" sz="1800" dirty="0" err="1"/>
              <a:t>representation</a:t>
            </a:r>
            <a:r>
              <a:rPr lang="es-AR" sz="1800" dirty="0"/>
              <a:t> </a:t>
            </a:r>
          </a:p>
          <a:p>
            <a:pPr marL="285750" lvl="1" indent="-285750">
              <a:lnSpc>
                <a:spcPct val="150000"/>
              </a:lnSpc>
              <a:buFont typeface="Arial" panose="020B0604020202020204" pitchFamily="34" charset="0"/>
              <a:buChar char="•"/>
            </a:pPr>
            <a:r>
              <a:rPr lang="es-AR" sz="1800" dirty="0" smtClean="0"/>
              <a:t>CEDAW </a:t>
            </a:r>
            <a:r>
              <a:rPr lang="es-AR" sz="1800" dirty="0"/>
              <a:t>&amp; </a:t>
            </a:r>
            <a:r>
              <a:rPr lang="es-AR" sz="1800" dirty="0" err="1"/>
              <a:t>other</a:t>
            </a:r>
            <a:r>
              <a:rPr lang="es-AR" sz="1800" dirty="0"/>
              <a:t> UN &amp; Inter-</a:t>
            </a:r>
            <a:r>
              <a:rPr lang="es-AR" sz="1800" dirty="0" err="1"/>
              <a:t>american</a:t>
            </a:r>
            <a:r>
              <a:rPr lang="es-AR" sz="1800" dirty="0"/>
              <a:t> human </a:t>
            </a:r>
            <a:r>
              <a:rPr lang="es-AR" sz="1800" dirty="0" err="1"/>
              <a:t>rights</a:t>
            </a:r>
            <a:r>
              <a:rPr lang="es-AR" sz="1800" dirty="0"/>
              <a:t> </a:t>
            </a:r>
            <a:r>
              <a:rPr lang="es-AR" sz="1800" dirty="0" err="1"/>
              <a:t>conventions</a:t>
            </a:r>
            <a:r>
              <a:rPr lang="es-AR" sz="1800" dirty="0"/>
              <a:t> </a:t>
            </a:r>
            <a:r>
              <a:rPr lang="es-AR" sz="1800" dirty="0" err="1" smtClean="0"/>
              <a:t>within</a:t>
            </a:r>
            <a:r>
              <a:rPr lang="es-AR" sz="1800" dirty="0" smtClean="0"/>
              <a:t> </a:t>
            </a:r>
            <a:r>
              <a:rPr lang="es-AR" sz="1800" dirty="0" err="1" smtClean="0"/>
              <a:t>the</a:t>
            </a:r>
            <a:r>
              <a:rPr lang="es-AR" sz="1800" dirty="0" smtClean="0"/>
              <a:t> </a:t>
            </a:r>
            <a:r>
              <a:rPr lang="es-AR" sz="1800" dirty="0" err="1" smtClean="0"/>
              <a:t>Argentine</a:t>
            </a:r>
            <a:r>
              <a:rPr lang="es-AR" sz="1800" dirty="0" smtClean="0"/>
              <a:t> </a:t>
            </a:r>
            <a:r>
              <a:rPr lang="es-AR" sz="1800" dirty="0" err="1" smtClean="0"/>
              <a:t>Constitution</a:t>
            </a:r>
            <a:r>
              <a:rPr lang="es-AR" sz="1800" dirty="0" smtClean="0"/>
              <a:t> </a:t>
            </a:r>
            <a:r>
              <a:rPr lang="es-AR" sz="1800" dirty="0"/>
              <a:t>(1994</a:t>
            </a:r>
            <a:r>
              <a:rPr lang="es-AR" sz="1800" dirty="0" smtClean="0"/>
              <a:t>)</a:t>
            </a:r>
            <a:endParaRPr lang="es-AR" sz="1800" dirty="0"/>
          </a:p>
          <a:p>
            <a:pPr marL="285750" lvl="1" indent="-285750">
              <a:lnSpc>
                <a:spcPct val="150000"/>
              </a:lnSpc>
              <a:buFont typeface="Arial" panose="020B0604020202020204" pitchFamily="34" charset="0"/>
              <a:buChar char="•"/>
            </a:pPr>
            <a:r>
              <a:rPr lang="es-AR" sz="1800" b="1" dirty="0" err="1">
                <a:solidFill>
                  <a:srgbClr val="0070C0"/>
                </a:solidFill>
              </a:rPr>
              <a:t>Equal</a:t>
            </a:r>
            <a:r>
              <a:rPr lang="es-AR" sz="1800" b="1" dirty="0">
                <a:solidFill>
                  <a:srgbClr val="008000"/>
                </a:solidFill>
              </a:rPr>
              <a:t> </a:t>
            </a:r>
            <a:r>
              <a:rPr lang="es-AR" sz="1800" b="1" dirty="0"/>
              <a:t>(Gay &amp; </a:t>
            </a:r>
            <a:r>
              <a:rPr lang="es-AR" sz="1800" b="1" dirty="0" err="1"/>
              <a:t>Lesbian</a:t>
            </a:r>
            <a:r>
              <a:rPr lang="es-AR" sz="1800" b="1" dirty="0"/>
              <a:t>) </a:t>
            </a:r>
            <a:r>
              <a:rPr lang="es-AR" sz="1800" b="1" dirty="0" err="1">
                <a:solidFill>
                  <a:srgbClr val="0070C0"/>
                </a:solidFill>
              </a:rPr>
              <a:t>Marriage</a:t>
            </a:r>
            <a:r>
              <a:rPr lang="es-AR" sz="1800" b="1" dirty="0"/>
              <a:t> </a:t>
            </a:r>
            <a:r>
              <a:rPr lang="es-AR" sz="1800" dirty="0"/>
              <a:t>(2010</a:t>
            </a:r>
            <a:r>
              <a:rPr lang="es-AR" sz="1800" dirty="0" smtClean="0"/>
              <a:t>)</a:t>
            </a:r>
            <a:endParaRPr lang="es-AR" sz="1800" dirty="0"/>
          </a:p>
          <a:p>
            <a:pPr marL="285750" lvl="1" indent="-285750">
              <a:lnSpc>
                <a:spcPct val="150000"/>
              </a:lnSpc>
              <a:buFont typeface="Arial" panose="020B0604020202020204" pitchFamily="34" charset="0"/>
              <a:buChar char="•"/>
            </a:pPr>
            <a:r>
              <a:rPr lang="es-AR" sz="1800" b="1" dirty="0" err="1">
                <a:solidFill>
                  <a:srgbClr val="0070C0"/>
                </a:solidFill>
              </a:rPr>
              <a:t>Transgender</a:t>
            </a:r>
            <a:r>
              <a:rPr lang="es-AR" sz="1800" b="1" dirty="0">
                <a:solidFill>
                  <a:srgbClr val="0070C0"/>
                </a:solidFill>
              </a:rPr>
              <a:t> </a:t>
            </a:r>
            <a:r>
              <a:rPr lang="es-AR" sz="1800" b="1" dirty="0" err="1">
                <a:solidFill>
                  <a:srgbClr val="0070C0"/>
                </a:solidFill>
              </a:rPr>
              <a:t>Identity</a:t>
            </a:r>
            <a:r>
              <a:rPr lang="es-AR" sz="1800" b="1" dirty="0">
                <a:solidFill>
                  <a:srgbClr val="0070C0"/>
                </a:solidFill>
              </a:rPr>
              <a:t> </a:t>
            </a:r>
            <a:r>
              <a:rPr lang="es-AR" sz="1800" dirty="0" err="1"/>
              <a:t>Law</a:t>
            </a:r>
            <a:r>
              <a:rPr lang="es-AR" sz="1800" dirty="0"/>
              <a:t> (2012</a:t>
            </a:r>
            <a:r>
              <a:rPr lang="es-AR" sz="1800" dirty="0" smtClean="0"/>
              <a:t>)</a:t>
            </a:r>
            <a:endParaRPr lang="es-AR" sz="1800" dirty="0"/>
          </a:p>
          <a:p>
            <a:pPr marL="285750" lvl="1" indent="-285750">
              <a:lnSpc>
                <a:spcPct val="150000"/>
              </a:lnSpc>
              <a:buFont typeface="Arial" panose="020B0604020202020204" pitchFamily="34" charset="0"/>
              <a:buChar char="•"/>
            </a:pPr>
            <a:r>
              <a:rPr lang="es-AR" sz="1800" b="1" dirty="0" err="1">
                <a:solidFill>
                  <a:srgbClr val="0070C0"/>
                </a:solidFill>
              </a:rPr>
              <a:t>Law</a:t>
            </a:r>
            <a:r>
              <a:rPr lang="es-AR" sz="1800" b="1" dirty="0">
                <a:solidFill>
                  <a:srgbClr val="0070C0"/>
                </a:solidFill>
              </a:rPr>
              <a:t> “Micaela” </a:t>
            </a:r>
            <a:r>
              <a:rPr lang="mr-IN" sz="1800" dirty="0"/>
              <a:t>–</a:t>
            </a:r>
            <a:r>
              <a:rPr lang="es-AR" sz="1800" dirty="0"/>
              <a:t> </a:t>
            </a:r>
            <a:r>
              <a:rPr lang="es-AR" sz="1800" dirty="0" err="1"/>
              <a:t>Mandatory</a:t>
            </a:r>
            <a:r>
              <a:rPr lang="es-AR" sz="1800" dirty="0"/>
              <a:t> training </a:t>
            </a:r>
            <a:r>
              <a:rPr lang="es-AR" sz="1800" dirty="0" err="1"/>
              <a:t>on</a:t>
            </a:r>
            <a:r>
              <a:rPr lang="es-AR" sz="1800" dirty="0"/>
              <a:t> </a:t>
            </a:r>
            <a:r>
              <a:rPr lang="es-AR" sz="1800" dirty="0" err="1"/>
              <a:t>gender</a:t>
            </a:r>
            <a:r>
              <a:rPr lang="es-AR" sz="1800" dirty="0"/>
              <a:t> </a:t>
            </a:r>
            <a:r>
              <a:rPr lang="es-AR" sz="1800" dirty="0" err="1"/>
              <a:t>for</a:t>
            </a:r>
            <a:r>
              <a:rPr lang="es-AR" sz="1800" dirty="0"/>
              <a:t> </a:t>
            </a:r>
            <a:r>
              <a:rPr lang="es-AR" sz="1800" dirty="0" err="1"/>
              <a:t>every</a:t>
            </a:r>
            <a:r>
              <a:rPr lang="es-AR" sz="1800" dirty="0"/>
              <a:t> </a:t>
            </a:r>
            <a:r>
              <a:rPr lang="es-AR" sz="1800" dirty="0" err="1"/>
              <a:t>public</a:t>
            </a:r>
            <a:r>
              <a:rPr lang="es-AR" sz="1800" dirty="0"/>
              <a:t> </a:t>
            </a:r>
            <a:r>
              <a:rPr lang="es-AR" sz="1800" dirty="0" err="1"/>
              <a:t>officer</a:t>
            </a:r>
            <a:r>
              <a:rPr lang="es-AR" sz="1800" dirty="0"/>
              <a:t> &amp; </a:t>
            </a:r>
            <a:r>
              <a:rPr lang="es-AR" sz="1800" dirty="0" err="1"/>
              <a:t>employee</a:t>
            </a:r>
            <a:r>
              <a:rPr lang="es-AR" sz="1800" dirty="0"/>
              <a:t> (</a:t>
            </a:r>
            <a:r>
              <a:rPr lang="es-AR" sz="1800" dirty="0" err="1"/>
              <a:t>judiciary</a:t>
            </a:r>
            <a:r>
              <a:rPr lang="es-AR" sz="1800" dirty="0"/>
              <a:t>, </a:t>
            </a:r>
            <a:r>
              <a:rPr lang="es-AR" sz="1800" dirty="0" err="1"/>
              <a:t>congress</a:t>
            </a:r>
            <a:r>
              <a:rPr lang="es-AR" sz="1800" dirty="0"/>
              <a:t>, </a:t>
            </a:r>
            <a:r>
              <a:rPr lang="es-AR" sz="1800" dirty="0" err="1"/>
              <a:t>executive</a:t>
            </a:r>
            <a:r>
              <a:rPr lang="es-AR" sz="1800" dirty="0"/>
              <a:t>, incl. </a:t>
            </a:r>
            <a:r>
              <a:rPr lang="es-AR" sz="1800" dirty="0" err="1"/>
              <a:t>public</a:t>
            </a:r>
            <a:r>
              <a:rPr lang="es-AR" sz="1800" dirty="0"/>
              <a:t> </a:t>
            </a:r>
            <a:r>
              <a:rPr lang="es-AR" sz="1800" dirty="0" err="1"/>
              <a:t>organisms</a:t>
            </a:r>
            <a:r>
              <a:rPr lang="es-AR" sz="1800" dirty="0"/>
              <a:t> </a:t>
            </a:r>
            <a:r>
              <a:rPr lang="es-AR" sz="1800" dirty="0" err="1"/>
              <a:t>like</a:t>
            </a:r>
            <a:r>
              <a:rPr lang="es-AR" sz="1800" dirty="0"/>
              <a:t> CONICET) (2018</a:t>
            </a:r>
            <a:r>
              <a:rPr lang="es-AR" sz="1800" dirty="0" smtClean="0"/>
              <a:t>)</a:t>
            </a:r>
          </a:p>
          <a:p>
            <a:pPr marL="285750" lvl="1" indent="-285750">
              <a:lnSpc>
                <a:spcPct val="150000"/>
              </a:lnSpc>
              <a:buFont typeface="Arial" panose="020B0604020202020204" pitchFamily="34" charset="0"/>
              <a:buChar char="•"/>
            </a:pPr>
            <a:r>
              <a:rPr lang="es-MX" sz="1800" b="1" dirty="0" err="1" smtClean="0">
                <a:solidFill>
                  <a:srgbClr val="0070C0"/>
                </a:solidFill>
              </a:rPr>
              <a:t>Ministry</a:t>
            </a:r>
            <a:r>
              <a:rPr lang="es-MX" sz="1800" dirty="0" smtClean="0"/>
              <a:t> of </a:t>
            </a:r>
            <a:r>
              <a:rPr lang="es-MX" sz="1800" dirty="0" err="1" smtClean="0"/>
              <a:t>Women</a:t>
            </a:r>
            <a:r>
              <a:rPr lang="es-MX" sz="1800" dirty="0" smtClean="0"/>
              <a:t>, </a:t>
            </a:r>
            <a:r>
              <a:rPr lang="es-MX" sz="1800" dirty="0" err="1" smtClean="0"/>
              <a:t>Gender</a:t>
            </a:r>
            <a:r>
              <a:rPr lang="es-MX" sz="1800" dirty="0" smtClean="0"/>
              <a:t> and </a:t>
            </a:r>
            <a:r>
              <a:rPr lang="es-MX" sz="1800" dirty="0" err="1" smtClean="0"/>
              <a:t>Diversity</a:t>
            </a:r>
            <a:r>
              <a:rPr lang="es-MX" sz="1800" dirty="0" smtClean="0"/>
              <a:t> (2019)</a:t>
            </a:r>
          </a:p>
          <a:p>
            <a:pPr marL="285750" lvl="1" indent="-285750">
              <a:lnSpc>
                <a:spcPct val="150000"/>
              </a:lnSpc>
              <a:buFont typeface="Arial" panose="020B0604020202020204" pitchFamily="34" charset="0"/>
              <a:buChar char="•"/>
            </a:pPr>
            <a:r>
              <a:rPr lang="es-MX" sz="1800" b="1" dirty="0" err="1" smtClean="0">
                <a:solidFill>
                  <a:srgbClr val="0070C0"/>
                </a:solidFill>
              </a:rPr>
              <a:t>Abortion</a:t>
            </a:r>
            <a:r>
              <a:rPr lang="es-MX" sz="1800" b="1" dirty="0" smtClean="0">
                <a:solidFill>
                  <a:srgbClr val="0070C0"/>
                </a:solidFill>
              </a:rPr>
              <a:t> </a:t>
            </a:r>
            <a:r>
              <a:rPr lang="es-MX" sz="1800" b="1" dirty="0" err="1" smtClean="0">
                <a:solidFill>
                  <a:srgbClr val="0070C0"/>
                </a:solidFill>
              </a:rPr>
              <a:t>Law</a:t>
            </a:r>
            <a:r>
              <a:rPr lang="es-MX" sz="1800" b="1" dirty="0" smtClean="0">
                <a:solidFill>
                  <a:srgbClr val="0070C0"/>
                </a:solidFill>
              </a:rPr>
              <a:t> </a:t>
            </a:r>
            <a:r>
              <a:rPr lang="es-MX" sz="1800" dirty="0" smtClean="0"/>
              <a:t>(2020)</a:t>
            </a:r>
            <a:endParaRPr lang="es-AR" sz="1800" dirty="0"/>
          </a:p>
          <a:p>
            <a:pPr marL="285750" lvl="1" indent="-285750">
              <a:lnSpc>
                <a:spcPct val="150000"/>
              </a:lnSpc>
              <a:buFont typeface="Arial" panose="020B0604020202020204" pitchFamily="34" charset="0"/>
              <a:buChar char="•"/>
            </a:pPr>
            <a:r>
              <a:rPr lang="es-AR" sz="1800" b="1" dirty="0">
                <a:solidFill>
                  <a:srgbClr val="0070C0"/>
                </a:solidFill>
              </a:rPr>
              <a:t>Positive </a:t>
            </a:r>
            <a:r>
              <a:rPr lang="es-AR" sz="1800" b="1" dirty="0" err="1">
                <a:solidFill>
                  <a:srgbClr val="0070C0"/>
                </a:solidFill>
              </a:rPr>
              <a:t>discrimination</a:t>
            </a:r>
            <a:r>
              <a:rPr lang="es-AR" sz="1800" b="1" dirty="0">
                <a:solidFill>
                  <a:srgbClr val="0070C0"/>
                </a:solidFill>
              </a:rPr>
              <a:t> </a:t>
            </a:r>
            <a:r>
              <a:rPr lang="es-AR" sz="1800" dirty="0" err="1"/>
              <a:t>for</a:t>
            </a:r>
            <a:r>
              <a:rPr lang="es-AR" sz="1800" dirty="0"/>
              <a:t> </a:t>
            </a:r>
            <a:r>
              <a:rPr lang="es-AR" sz="1800" dirty="0" err="1"/>
              <a:t>transgender</a:t>
            </a:r>
            <a:r>
              <a:rPr lang="es-AR" sz="1800" dirty="0"/>
              <a:t> (</a:t>
            </a:r>
            <a:r>
              <a:rPr lang="es-AR" sz="1800" dirty="0" err="1"/>
              <a:t>quotas</a:t>
            </a:r>
            <a:r>
              <a:rPr lang="es-AR" sz="1800" dirty="0"/>
              <a:t>) </a:t>
            </a:r>
            <a:r>
              <a:rPr lang="es-AR" sz="1800" dirty="0" err="1"/>
              <a:t>within</a:t>
            </a:r>
            <a:r>
              <a:rPr lang="es-AR" sz="1800" dirty="0"/>
              <a:t> </a:t>
            </a:r>
            <a:r>
              <a:rPr lang="es-AR" sz="1800" dirty="0" err="1"/>
              <a:t>the</a:t>
            </a:r>
            <a:r>
              <a:rPr lang="es-AR" sz="1800" dirty="0"/>
              <a:t> </a:t>
            </a:r>
            <a:r>
              <a:rPr lang="es-AR" sz="1800" dirty="0" err="1"/>
              <a:t>public</a:t>
            </a:r>
            <a:r>
              <a:rPr lang="es-AR" sz="1800" dirty="0"/>
              <a:t> sector (2020)</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436"/>
        <p:cNvGrpSpPr/>
        <p:nvPr/>
      </p:nvGrpSpPr>
      <p:grpSpPr>
        <a:xfrm>
          <a:off x="0" y="0"/>
          <a:ext cx="0" cy="0"/>
          <a:chOff x="0" y="0"/>
          <a:chExt cx="0" cy="0"/>
        </a:xfrm>
      </p:grpSpPr>
      <p:pic>
        <p:nvPicPr>
          <p:cNvPr id="438" name="Google Shape;438;p17"/>
          <p:cNvPicPr preferRelativeResize="0"/>
          <p:nvPr/>
        </p:nvPicPr>
        <p:blipFill rotWithShape="1">
          <a:blip r:embed="rId3">
            <a:alphaModFix/>
          </a:blip>
          <a:srcRect/>
          <a:stretch/>
        </p:blipFill>
        <p:spPr>
          <a:xfrm>
            <a:off x="489600" y="6526800"/>
            <a:ext cx="768350" cy="428400"/>
          </a:xfrm>
          <a:prstGeom prst="rect">
            <a:avLst/>
          </a:prstGeom>
          <a:noFill/>
          <a:ln>
            <a:noFill/>
          </a:ln>
        </p:spPr>
      </p:pic>
      <p:sp>
        <p:nvSpPr>
          <p:cNvPr id="3" name="Rectángulo 2"/>
          <p:cNvSpPr/>
          <p:nvPr/>
        </p:nvSpPr>
        <p:spPr>
          <a:xfrm>
            <a:off x="489600" y="368434"/>
            <a:ext cx="9212665" cy="1107996"/>
          </a:xfrm>
          <a:prstGeom prst="rect">
            <a:avLst/>
          </a:prstGeom>
        </p:spPr>
        <p:txBody>
          <a:bodyPr wrap="square">
            <a:spAutoFit/>
          </a:bodyPr>
          <a:lstStyle/>
          <a:p>
            <a:pPr algn="ctr"/>
            <a:endParaRPr lang="es-AR" sz="2200" b="1" dirty="0" smtClean="0">
              <a:solidFill>
                <a:schemeClr val="bg1"/>
              </a:solidFill>
            </a:endParaRPr>
          </a:p>
          <a:p>
            <a:pPr algn="ctr"/>
            <a:r>
              <a:rPr lang="es-MX" sz="2200" b="1" dirty="0" smtClean="0">
                <a:solidFill>
                  <a:schemeClr val="bg1"/>
                </a:solidFill>
              </a:rPr>
              <a:t>ONGOING INITIATIVES IN CONICET</a:t>
            </a:r>
          </a:p>
          <a:p>
            <a:endParaRPr lang="es-MX" sz="2200" b="1" dirty="0">
              <a:solidFill>
                <a:schemeClr val="bg1"/>
              </a:solidFill>
            </a:endParaRPr>
          </a:p>
        </p:txBody>
      </p:sp>
      <p:sp>
        <p:nvSpPr>
          <p:cNvPr id="10" name="2 Marcador de contenido"/>
          <p:cNvSpPr txBox="1">
            <a:spLocks/>
          </p:cNvSpPr>
          <p:nvPr/>
        </p:nvSpPr>
        <p:spPr>
          <a:xfrm>
            <a:off x="489599" y="1657498"/>
            <a:ext cx="9111467" cy="430698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ES" altLang="es-AR" dirty="0" smtClean="0">
              <a:latin typeface="Arial" charset="0"/>
              <a:cs typeface="Arial" charset="0"/>
            </a:endParaRPr>
          </a:p>
          <a:p>
            <a:endParaRPr lang="es-ES" altLang="es-AR" dirty="0">
              <a:latin typeface="Arial" charset="0"/>
              <a:cs typeface="Arial" charset="0"/>
            </a:endParaRPr>
          </a:p>
          <a:p>
            <a:r>
              <a:rPr lang="es-ES" altLang="es-AR" sz="2000" dirty="0" err="1" smtClean="0">
                <a:solidFill>
                  <a:schemeClr val="bg1"/>
                </a:solidFill>
                <a:latin typeface="Arial" charset="0"/>
                <a:cs typeface="Arial" charset="0"/>
              </a:rPr>
              <a:t>Beyond</a:t>
            </a:r>
            <a:r>
              <a:rPr lang="es-ES" altLang="es-AR" sz="2000" b="1" dirty="0" smtClean="0">
                <a:solidFill>
                  <a:schemeClr val="bg1"/>
                </a:solidFill>
                <a:latin typeface="Arial" charset="0"/>
                <a:cs typeface="Arial" charset="0"/>
              </a:rPr>
              <a:t> MATERNITY LEAVE</a:t>
            </a:r>
          </a:p>
          <a:p>
            <a:endParaRPr lang="es-ES" altLang="es-AR" sz="2000" b="1" dirty="0" smtClean="0">
              <a:solidFill>
                <a:schemeClr val="bg1"/>
              </a:solidFill>
              <a:latin typeface="Arial" charset="0"/>
              <a:cs typeface="Arial" charset="0"/>
            </a:endParaRPr>
          </a:p>
          <a:p>
            <a:endParaRPr lang="es-ES" altLang="es-AR" sz="1600" dirty="0" smtClean="0">
              <a:solidFill>
                <a:schemeClr val="bg1"/>
              </a:solidFill>
              <a:latin typeface="Arial" charset="0"/>
              <a:cs typeface="Arial" charset="0"/>
            </a:endParaRPr>
          </a:p>
          <a:p>
            <a:pPr marL="285750" indent="-285750">
              <a:buFont typeface="Arial" panose="020B0604020202020204" pitchFamily="34" charset="0"/>
              <a:buChar char="•"/>
            </a:pPr>
            <a:r>
              <a:rPr lang="es-ES" altLang="es-AR" sz="1600" dirty="0" err="1" smtClean="0">
                <a:solidFill>
                  <a:schemeClr val="bg1"/>
                </a:solidFill>
                <a:latin typeface="Arial" charset="0"/>
                <a:cs typeface="Arial" charset="0"/>
              </a:rPr>
              <a:t>Female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fellows</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may</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request</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maternity</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leave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for</a:t>
            </a:r>
            <a:r>
              <a:rPr lang="es-ES" altLang="es-AR" sz="1600" dirty="0" smtClean="0">
                <a:solidFill>
                  <a:schemeClr val="bg1"/>
                </a:solidFill>
                <a:latin typeface="Arial" charset="0"/>
                <a:cs typeface="Arial" charset="0"/>
              </a:rPr>
              <a:t> 100 calendar </a:t>
            </a:r>
            <a:r>
              <a:rPr lang="es-ES" altLang="es-AR" sz="1600" dirty="0" err="1" smtClean="0">
                <a:solidFill>
                  <a:schemeClr val="bg1"/>
                </a:solidFill>
                <a:latin typeface="Arial" charset="0"/>
                <a:cs typeface="Arial" charset="0"/>
              </a:rPr>
              <a:t>days</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minimum</a:t>
            </a:r>
            <a:r>
              <a:rPr lang="es-ES" altLang="es-AR" sz="1600" dirty="0" smtClean="0">
                <a:solidFill>
                  <a:schemeClr val="bg1"/>
                </a:solidFill>
                <a:latin typeface="Arial" charset="0"/>
                <a:cs typeface="Arial" charset="0"/>
              </a:rPr>
              <a:t> of 30 </a:t>
            </a:r>
            <a:r>
              <a:rPr lang="es-ES" altLang="es-AR" sz="1600" dirty="0" err="1" smtClean="0">
                <a:solidFill>
                  <a:schemeClr val="bg1"/>
                </a:solidFill>
                <a:latin typeface="Arial" charset="0"/>
                <a:cs typeface="Arial" charset="0"/>
              </a:rPr>
              <a:t>days</a:t>
            </a:r>
            <a:r>
              <a:rPr lang="es-ES" altLang="es-AR" sz="1600" dirty="0" smtClean="0">
                <a:solidFill>
                  <a:schemeClr val="bg1"/>
                </a:solidFill>
                <a:latin typeface="Arial" charset="0"/>
                <a:cs typeface="Arial" charset="0"/>
              </a:rPr>
              <a:t> and </a:t>
            </a:r>
            <a:r>
              <a:rPr lang="es-ES" altLang="es-AR" sz="1600" dirty="0" err="1" smtClean="0">
                <a:solidFill>
                  <a:schemeClr val="bg1"/>
                </a:solidFill>
                <a:latin typeface="Arial" charset="0"/>
                <a:cs typeface="Arial" charset="0"/>
              </a:rPr>
              <a:t>maximum</a:t>
            </a:r>
            <a:r>
              <a:rPr lang="es-ES" altLang="es-AR" sz="1600" dirty="0" smtClean="0">
                <a:solidFill>
                  <a:schemeClr val="bg1"/>
                </a:solidFill>
                <a:latin typeface="Arial" charset="0"/>
                <a:cs typeface="Arial" charset="0"/>
              </a:rPr>
              <a:t> of 45 </a:t>
            </a:r>
            <a:r>
              <a:rPr lang="es-ES" altLang="es-AR" sz="1600" dirty="0" err="1" smtClean="0">
                <a:solidFill>
                  <a:schemeClr val="bg1"/>
                </a:solidFill>
                <a:latin typeface="Arial" charset="0"/>
                <a:cs typeface="Arial" charset="0"/>
              </a:rPr>
              <a:t>days</a:t>
            </a:r>
            <a:r>
              <a:rPr lang="es-ES" altLang="es-AR" sz="1600" dirty="0" smtClean="0">
                <a:solidFill>
                  <a:schemeClr val="bg1"/>
                </a:solidFill>
                <a:latin typeface="Arial" charset="0"/>
                <a:cs typeface="Arial" charset="0"/>
              </a:rPr>
              <a:t> prior </a:t>
            </a:r>
            <a:r>
              <a:rPr lang="es-ES" altLang="es-AR" sz="1600" dirty="0" err="1" smtClean="0">
                <a:solidFill>
                  <a:schemeClr val="bg1"/>
                </a:solidFill>
                <a:latin typeface="Arial" charset="0"/>
                <a:cs typeface="Arial" charset="0"/>
              </a:rPr>
              <a:t>the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estimated</a:t>
            </a:r>
            <a:r>
              <a:rPr lang="es-ES" altLang="es-AR" sz="1600" dirty="0" smtClean="0">
                <a:solidFill>
                  <a:schemeClr val="bg1"/>
                </a:solidFill>
                <a:latin typeface="Arial" charset="0"/>
                <a:cs typeface="Arial" charset="0"/>
              </a:rPr>
              <a:t> date of </a:t>
            </a:r>
            <a:r>
              <a:rPr lang="es-ES" altLang="es-AR" sz="1600" dirty="0" err="1" smtClean="0">
                <a:solidFill>
                  <a:schemeClr val="bg1"/>
                </a:solidFill>
                <a:latin typeface="Arial" charset="0"/>
                <a:cs typeface="Arial" charset="0"/>
              </a:rPr>
              <a:t>delivery</a:t>
            </a:r>
            <a:r>
              <a:rPr lang="es-ES" altLang="es-AR" sz="1600" dirty="0" smtClean="0">
                <a:solidFill>
                  <a:schemeClr val="bg1"/>
                </a:solidFill>
                <a:latin typeface="Arial" charset="0"/>
                <a:cs typeface="Arial" charset="0"/>
              </a:rPr>
              <a:t>)</a:t>
            </a:r>
            <a:endParaRPr lang="es-ES" altLang="es-AR" sz="1600" dirty="0">
              <a:solidFill>
                <a:schemeClr val="bg1"/>
              </a:solidFill>
              <a:latin typeface="Arial" charset="0"/>
              <a:cs typeface="Arial" charset="0"/>
            </a:endParaRPr>
          </a:p>
          <a:p>
            <a:endParaRPr lang="es-ES" altLang="es-AR" sz="1600" dirty="0" smtClean="0">
              <a:solidFill>
                <a:schemeClr val="bg1"/>
              </a:solidFill>
              <a:latin typeface="Arial" charset="0"/>
              <a:cs typeface="Arial" charset="0"/>
            </a:endParaRPr>
          </a:p>
          <a:p>
            <a:pPr marL="285750" indent="-285750">
              <a:buFont typeface="Arial" panose="020B0604020202020204" pitchFamily="34" charset="0"/>
              <a:buChar char="•"/>
            </a:pPr>
            <a:r>
              <a:rPr lang="es-ES" altLang="es-AR" sz="1600" dirty="0" err="1" smtClean="0">
                <a:solidFill>
                  <a:schemeClr val="bg1"/>
                </a:solidFill>
                <a:latin typeface="Arial" charset="0"/>
                <a:cs typeface="Arial" charset="0"/>
              </a:rPr>
              <a:t>Extension</a:t>
            </a:r>
            <a:r>
              <a:rPr lang="es-ES" altLang="es-AR" sz="1600" dirty="0" smtClean="0">
                <a:solidFill>
                  <a:schemeClr val="bg1"/>
                </a:solidFill>
                <a:latin typeface="Arial" charset="0"/>
                <a:cs typeface="Arial" charset="0"/>
              </a:rPr>
              <a:t> of </a:t>
            </a:r>
            <a:r>
              <a:rPr lang="es-ES" altLang="es-AR" sz="1600" dirty="0" err="1" smtClean="0">
                <a:solidFill>
                  <a:schemeClr val="bg1"/>
                </a:solidFill>
                <a:latin typeface="Arial" charset="0"/>
                <a:cs typeface="Arial" charset="0"/>
              </a:rPr>
              <a:t>the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current</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scholarship</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for</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an</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equal</a:t>
            </a:r>
            <a:r>
              <a:rPr lang="es-ES" altLang="es-AR" sz="1600" dirty="0" smtClean="0">
                <a:solidFill>
                  <a:schemeClr val="bg1"/>
                </a:solidFill>
                <a:latin typeface="Arial" charset="0"/>
                <a:cs typeface="Arial" charset="0"/>
              </a:rPr>
              <a:t> to </a:t>
            </a:r>
            <a:r>
              <a:rPr lang="es-ES" altLang="es-AR" sz="1600" dirty="0" err="1" smtClean="0">
                <a:solidFill>
                  <a:schemeClr val="bg1"/>
                </a:solidFill>
                <a:latin typeface="Arial" charset="0"/>
                <a:cs typeface="Arial" charset="0"/>
              </a:rPr>
              <a:t>the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period</a:t>
            </a:r>
            <a:r>
              <a:rPr lang="es-ES" altLang="es-AR" sz="1600" dirty="0" smtClean="0">
                <a:solidFill>
                  <a:schemeClr val="bg1"/>
                </a:solidFill>
                <a:latin typeface="Arial" charset="0"/>
                <a:cs typeface="Arial" charset="0"/>
              </a:rPr>
              <a:t> of </a:t>
            </a:r>
            <a:r>
              <a:rPr lang="es-ES" altLang="es-AR" sz="1600" dirty="0" err="1" smtClean="0">
                <a:solidFill>
                  <a:schemeClr val="bg1"/>
                </a:solidFill>
                <a:latin typeface="Arial" charset="0"/>
                <a:cs typeface="Arial" charset="0"/>
              </a:rPr>
              <a:t>the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leave</a:t>
            </a:r>
            <a:r>
              <a:rPr lang="es-ES" altLang="es-AR" sz="1600" dirty="0" smtClean="0">
                <a:solidFill>
                  <a:schemeClr val="bg1"/>
                </a:solidFill>
                <a:latin typeface="Arial" charset="0"/>
                <a:cs typeface="Arial" charset="0"/>
              </a:rPr>
              <a:t> of </a:t>
            </a:r>
            <a:r>
              <a:rPr lang="es-ES" altLang="es-AR" sz="1600" dirty="0" err="1" smtClean="0">
                <a:solidFill>
                  <a:schemeClr val="bg1"/>
                </a:solidFill>
                <a:latin typeface="Arial" charset="0"/>
                <a:cs typeface="Arial" charset="0"/>
              </a:rPr>
              <a:t>absence</a:t>
            </a:r>
            <a:endParaRPr lang="es-ES" altLang="es-AR" sz="1600" dirty="0">
              <a:solidFill>
                <a:schemeClr val="bg1"/>
              </a:solidFill>
              <a:latin typeface="Arial" charset="0"/>
              <a:cs typeface="Arial" charset="0"/>
            </a:endParaRPr>
          </a:p>
          <a:p>
            <a:endParaRPr lang="es-ES" altLang="es-AR" sz="1600" dirty="0" smtClean="0">
              <a:solidFill>
                <a:schemeClr val="bg1"/>
              </a:solidFill>
              <a:latin typeface="Arial" charset="0"/>
              <a:cs typeface="Arial" charset="0"/>
            </a:endParaRPr>
          </a:p>
          <a:p>
            <a:pPr marL="285750" indent="-285750">
              <a:buFont typeface="Arial" panose="020B0604020202020204" pitchFamily="34" charset="0"/>
              <a:buChar char="•"/>
            </a:pPr>
            <a:r>
              <a:rPr lang="es-ES" altLang="es-AR" sz="1600" dirty="0" err="1" smtClean="0">
                <a:solidFill>
                  <a:schemeClr val="bg1"/>
                </a:solidFill>
                <a:latin typeface="Arial" charset="0"/>
                <a:cs typeface="Arial" charset="0"/>
              </a:rPr>
              <a:t>Female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researchers</a:t>
            </a:r>
            <a:r>
              <a:rPr lang="es-ES" altLang="es-AR" sz="1600" dirty="0" smtClean="0">
                <a:solidFill>
                  <a:schemeClr val="bg1"/>
                </a:solidFill>
                <a:latin typeface="Arial" charset="0"/>
                <a:cs typeface="Arial" charset="0"/>
              </a:rPr>
              <a:t> are </a:t>
            </a:r>
            <a:r>
              <a:rPr lang="es-ES" altLang="es-AR" sz="1600" dirty="0" err="1" smtClean="0">
                <a:solidFill>
                  <a:schemeClr val="bg1"/>
                </a:solidFill>
                <a:latin typeface="Arial" charset="0"/>
                <a:cs typeface="Arial" charset="0"/>
              </a:rPr>
              <a:t>exempted</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from</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presenting</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the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annual</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report</a:t>
            </a:r>
            <a:r>
              <a:rPr lang="es-ES" altLang="es-AR" sz="1600" dirty="0" smtClean="0">
                <a:solidFill>
                  <a:schemeClr val="bg1"/>
                </a:solidFill>
                <a:latin typeface="Arial" charset="0"/>
                <a:cs typeface="Arial" charset="0"/>
              </a:rPr>
              <a:t> in </a:t>
            </a:r>
            <a:r>
              <a:rPr lang="es-ES" altLang="es-AR" sz="1600" dirty="0" err="1" smtClean="0">
                <a:solidFill>
                  <a:schemeClr val="bg1"/>
                </a:solidFill>
                <a:latin typeface="Arial" charset="0"/>
                <a:cs typeface="Arial" charset="0"/>
              </a:rPr>
              <a:t>the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year</a:t>
            </a:r>
            <a:r>
              <a:rPr lang="es-ES" altLang="es-AR" sz="1600" dirty="0" smtClean="0">
                <a:solidFill>
                  <a:schemeClr val="bg1"/>
                </a:solidFill>
                <a:latin typeface="Arial" charset="0"/>
                <a:cs typeface="Arial" charset="0"/>
              </a:rPr>
              <a:t> in </a:t>
            </a:r>
            <a:r>
              <a:rPr lang="es-ES" altLang="es-AR" sz="1600" dirty="0" err="1" smtClean="0">
                <a:solidFill>
                  <a:schemeClr val="bg1"/>
                </a:solidFill>
                <a:latin typeface="Arial" charset="0"/>
                <a:cs typeface="Arial" charset="0"/>
              </a:rPr>
              <a:t>which</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they</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had</a:t>
            </a:r>
            <a:r>
              <a:rPr lang="es-ES" altLang="es-AR" sz="1600" dirty="0" smtClean="0">
                <a:solidFill>
                  <a:schemeClr val="bg1"/>
                </a:solidFill>
                <a:latin typeface="Arial" charset="0"/>
                <a:cs typeface="Arial" charset="0"/>
              </a:rPr>
              <a:t> a </a:t>
            </a:r>
            <a:r>
              <a:rPr lang="es-ES" altLang="es-AR" sz="1600" dirty="0" err="1" smtClean="0">
                <a:solidFill>
                  <a:schemeClr val="bg1"/>
                </a:solidFill>
                <a:latin typeface="Arial" charset="0"/>
                <a:cs typeface="Arial" charset="0"/>
              </a:rPr>
              <a:t>child</a:t>
            </a:r>
            <a:endParaRPr lang="es-ES" altLang="es-AR" sz="1600" dirty="0" smtClean="0">
              <a:solidFill>
                <a:schemeClr val="bg1"/>
              </a:solidFill>
              <a:latin typeface="Arial" charset="0"/>
              <a:cs typeface="Arial" charset="0"/>
            </a:endParaRPr>
          </a:p>
          <a:p>
            <a:endParaRPr lang="es-ES" altLang="es-AR" sz="1600" dirty="0">
              <a:solidFill>
                <a:schemeClr val="bg1"/>
              </a:solidFill>
              <a:latin typeface="Arial" charset="0"/>
              <a:cs typeface="Arial" charset="0"/>
            </a:endParaRPr>
          </a:p>
          <a:p>
            <a:pPr marL="285750" indent="-285750">
              <a:buFont typeface="Arial" panose="020B0604020202020204" pitchFamily="34" charset="0"/>
              <a:buChar char="•"/>
            </a:pPr>
            <a:r>
              <a:rPr lang="es-ES" altLang="es-AR" sz="1600" dirty="0" err="1" smtClean="0">
                <a:solidFill>
                  <a:schemeClr val="bg1"/>
                </a:solidFill>
                <a:latin typeface="Arial" charset="0"/>
                <a:cs typeface="Arial" charset="0"/>
              </a:rPr>
              <a:t>Extension</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on</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the</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scholarship</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applications</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period</a:t>
            </a:r>
            <a:r>
              <a:rPr lang="es-ES" altLang="es-AR" sz="1600" dirty="0" smtClean="0">
                <a:solidFill>
                  <a:schemeClr val="bg1"/>
                </a:solidFill>
                <a:latin typeface="Arial" charset="0"/>
                <a:cs typeface="Arial" charset="0"/>
              </a:rPr>
              <a:t> </a:t>
            </a:r>
            <a:r>
              <a:rPr lang="es-ES" altLang="es-AR" sz="1600" dirty="0" err="1" smtClean="0">
                <a:solidFill>
                  <a:schemeClr val="bg1"/>
                </a:solidFill>
                <a:latin typeface="Arial" charset="0"/>
                <a:cs typeface="Arial" charset="0"/>
              </a:rPr>
              <a:t>due</a:t>
            </a:r>
            <a:r>
              <a:rPr lang="es-ES" altLang="es-AR" sz="1600" dirty="0" smtClean="0">
                <a:solidFill>
                  <a:schemeClr val="bg1"/>
                </a:solidFill>
                <a:latin typeface="Arial" charset="0"/>
                <a:cs typeface="Arial" charset="0"/>
              </a:rPr>
              <a:t> to </a:t>
            </a:r>
            <a:r>
              <a:rPr lang="es-ES" altLang="es-AR" sz="1600" dirty="0" err="1" smtClean="0">
                <a:solidFill>
                  <a:schemeClr val="bg1"/>
                </a:solidFill>
                <a:latin typeface="Arial" charset="0"/>
                <a:cs typeface="Arial" charset="0"/>
              </a:rPr>
              <a:t>pregnancy</a:t>
            </a:r>
            <a:endParaRPr lang="es-ES" altLang="es-AR" sz="1600" dirty="0" smtClean="0">
              <a:solidFill>
                <a:schemeClr val="bg1"/>
              </a:solidFill>
              <a:latin typeface="Arial" charset="0"/>
              <a:cs typeface="Arial" charset="0"/>
            </a:endParaRPr>
          </a:p>
          <a:p>
            <a:endParaRPr lang="es-ES" altLang="es-AR" sz="1600" dirty="0" smtClean="0">
              <a:solidFill>
                <a:schemeClr val="bg1"/>
              </a:solidFill>
              <a:latin typeface="Arial" charset="0"/>
              <a:cs typeface="Arial" charset="0"/>
            </a:endParaRPr>
          </a:p>
          <a:p>
            <a:pPr marL="285750" indent="-285750">
              <a:buFont typeface="Arial" panose="020B0604020202020204" pitchFamily="34" charset="0"/>
              <a:buChar char="•"/>
            </a:pPr>
            <a:r>
              <a:rPr lang="en-US" sz="1600" dirty="0">
                <a:solidFill>
                  <a:schemeClr val="bg1"/>
                </a:solidFill>
              </a:rPr>
              <a:t>Care and careers: adaptation of maternity and paternity leaves (also: recognition of same-sex couples and homo-parenthood) </a:t>
            </a:r>
            <a:r>
              <a:rPr lang="mr-IN" sz="1600" dirty="0">
                <a:solidFill>
                  <a:schemeClr val="bg1"/>
                </a:solidFill>
              </a:rPr>
              <a:t>–</a:t>
            </a:r>
            <a:r>
              <a:rPr lang="en-US" sz="1600" dirty="0">
                <a:solidFill>
                  <a:schemeClr val="bg1"/>
                </a:solidFill>
              </a:rPr>
              <a:t> other “care measures”</a:t>
            </a:r>
          </a:p>
          <a:p>
            <a:endParaRPr lang="es-ES" altLang="es-AR" dirty="0" smtClean="0">
              <a:latin typeface="Arial" charset="0"/>
              <a:cs typeface="Arial" charset="0"/>
            </a:endParaRPr>
          </a:p>
          <a:p>
            <a:endParaRPr lang="es-ES" altLang="es-AR" dirty="0" smtClean="0"/>
          </a:p>
        </p:txBody>
      </p:sp>
      <p:sp>
        <p:nvSpPr>
          <p:cNvPr id="5" name="Google Shape;454;p5"/>
          <p:cNvSpPr txBox="1"/>
          <p:nvPr/>
        </p:nvSpPr>
        <p:spPr>
          <a:xfrm>
            <a:off x="489600" y="439769"/>
            <a:ext cx="9111467" cy="1379406"/>
          </a:xfrm>
          <a:prstGeom prst="rect">
            <a:avLst/>
          </a:prstGeom>
          <a:solidFill>
            <a:schemeClr val="bg1"/>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800" b="1" dirty="0" smtClean="0">
              <a:solidFill>
                <a:schemeClr val="tx1"/>
              </a:solidFill>
            </a:endParaRPr>
          </a:p>
          <a:p>
            <a:pPr marL="0" marR="0" lvl="0" indent="0" algn="ctr" rtl="0">
              <a:lnSpc>
                <a:spcPct val="93000"/>
              </a:lnSpc>
              <a:spcBef>
                <a:spcPts val="0"/>
              </a:spcBef>
              <a:spcAft>
                <a:spcPts val="0"/>
              </a:spcAft>
              <a:buClr>
                <a:srgbClr val="000000"/>
              </a:buClr>
              <a:buSzPts val="1800"/>
              <a:buFont typeface="Arial"/>
              <a:buNone/>
            </a:pPr>
            <a:r>
              <a:rPr lang="es-MX" sz="2800" b="1" dirty="0" smtClean="0">
                <a:solidFill>
                  <a:schemeClr val="tx1"/>
                </a:solidFill>
              </a:rPr>
              <a:t>ACTIONS</a:t>
            </a:r>
            <a:endParaRPr lang="es-MX" sz="2500" b="1" dirty="0" smtClean="0">
              <a:solidFill>
                <a:schemeClr val="bg1"/>
              </a:solidFill>
            </a:endParaRPr>
          </a:p>
        </p:txBody>
      </p:sp>
    </p:spTree>
    <p:extLst>
      <p:ext uri="{BB962C8B-B14F-4D97-AF65-F5344CB8AC3E}">
        <p14:creationId xmlns:p14="http://schemas.microsoft.com/office/powerpoint/2010/main" val="192545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checkerboard(across)">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checkerboard(across)">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animEffect transition="in" filter="checkerboard(across)">
                                      <p:cBhvr>
                                        <p:cTn id="17" dur="500"/>
                                        <p:tgtEl>
                                          <p:spTgt spid="10">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checkerboard(across)">
                                      <p:cBhvr>
                                        <p:cTn id="22" dur="500"/>
                                        <p:tgtEl>
                                          <p:spTgt spid="10">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animEffect transition="in" filter="checkerboard(across)">
                                      <p:cBhvr>
                                        <p:cTn id="27" dur="500"/>
                                        <p:tgtEl>
                                          <p:spTgt spid="10">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xEl>
                                              <p:pRg st="13" end="13"/>
                                            </p:txEl>
                                          </p:spTgt>
                                        </p:tgtEl>
                                        <p:attrNameLst>
                                          <p:attrName>style.visibility</p:attrName>
                                        </p:attrNameLst>
                                      </p:cBhvr>
                                      <p:to>
                                        <p:strVal val="visible"/>
                                      </p:to>
                                    </p:set>
                                    <p:animEffect transition="in" filter="checkerboard(across)">
                                      <p:cBhvr>
                                        <p:cTn id="32"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444"/>
        <p:cNvGrpSpPr/>
        <p:nvPr/>
      </p:nvGrpSpPr>
      <p:grpSpPr>
        <a:xfrm>
          <a:off x="0" y="0"/>
          <a:ext cx="0" cy="0"/>
          <a:chOff x="0" y="0"/>
          <a:chExt cx="0" cy="0"/>
        </a:xfrm>
      </p:grpSpPr>
      <p:pic>
        <p:nvPicPr>
          <p:cNvPr id="446" name="Google Shape;446;p18"/>
          <p:cNvPicPr preferRelativeResize="0"/>
          <p:nvPr/>
        </p:nvPicPr>
        <p:blipFill rotWithShape="1">
          <a:blip r:embed="rId3">
            <a:alphaModFix/>
          </a:blip>
          <a:srcRect/>
          <a:stretch/>
        </p:blipFill>
        <p:spPr>
          <a:xfrm>
            <a:off x="489600" y="6526800"/>
            <a:ext cx="768350" cy="428400"/>
          </a:xfrm>
          <a:prstGeom prst="rect">
            <a:avLst/>
          </a:prstGeom>
          <a:noFill/>
          <a:ln>
            <a:noFill/>
          </a:ln>
        </p:spPr>
      </p:pic>
      <p:sp>
        <p:nvSpPr>
          <p:cNvPr id="4" name="Marcador de contenido 2"/>
          <p:cNvSpPr txBox="1">
            <a:spLocks/>
          </p:cNvSpPr>
          <p:nvPr/>
        </p:nvSpPr>
        <p:spPr>
          <a:xfrm>
            <a:off x="489599" y="1698487"/>
            <a:ext cx="9111467" cy="482831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dirty="0" smtClean="0"/>
          </a:p>
          <a:p>
            <a:pPr>
              <a:lnSpc>
                <a:spcPct val="150000"/>
              </a:lnSpc>
            </a:pPr>
            <a:r>
              <a:rPr lang="en-GB" sz="2200" dirty="0" smtClean="0">
                <a:solidFill>
                  <a:schemeClr val="bg1"/>
                </a:solidFill>
              </a:rPr>
              <a:t>Creation of an </a:t>
            </a:r>
            <a:r>
              <a:rPr lang="en-GB" sz="2200" b="1" dirty="0" smtClean="0">
                <a:solidFill>
                  <a:schemeClr val="bg1"/>
                </a:solidFill>
              </a:rPr>
              <a:t>Observatory of gender-based violence </a:t>
            </a:r>
          </a:p>
          <a:p>
            <a:pPr>
              <a:lnSpc>
                <a:spcPct val="150000"/>
              </a:lnSpc>
            </a:pPr>
            <a:r>
              <a:rPr lang="en-GB" sz="2200" b="1" dirty="0" smtClean="0">
                <a:solidFill>
                  <a:schemeClr val="bg1"/>
                </a:solidFill>
              </a:rPr>
              <a:t>and violence at the workplace </a:t>
            </a:r>
          </a:p>
          <a:p>
            <a:pPr>
              <a:lnSpc>
                <a:spcPct val="150000"/>
              </a:lnSpc>
            </a:pPr>
            <a:endParaRPr lang="en-GB" sz="2200" b="1" dirty="0" smtClean="0">
              <a:solidFill>
                <a:schemeClr val="bg1"/>
              </a:solidFill>
            </a:endParaRPr>
          </a:p>
          <a:p>
            <a:pPr marL="285750" indent="-285750">
              <a:lnSpc>
                <a:spcPct val="150000"/>
              </a:lnSpc>
              <a:buFont typeface="Arial" panose="020B0604020202020204" pitchFamily="34" charset="0"/>
              <a:buChar char="•"/>
            </a:pPr>
            <a:r>
              <a:rPr lang="en-GB" sz="1700" dirty="0" smtClean="0">
                <a:solidFill>
                  <a:schemeClr val="bg1"/>
                </a:solidFill>
              </a:rPr>
              <a:t>Protocols &amp; guidelines (2019) aiming at creating safe and reliable spaces for affected people to share their situation/their experiences,</a:t>
            </a:r>
          </a:p>
          <a:p>
            <a:pPr marL="285750" lvl="1" indent="-285750">
              <a:lnSpc>
                <a:spcPct val="150000"/>
              </a:lnSpc>
              <a:buFont typeface="Arial" panose="020B0604020202020204" pitchFamily="34" charset="0"/>
              <a:buChar char="•"/>
            </a:pPr>
            <a:r>
              <a:rPr lang="en-GB" sz="1700" dirty="0" smtClean="0">
                <a:solidFill>
                  <a:schemeClr val="bg1"/>
                </a:solidFill>
              </a:rPr>
              <a:t>Creation of spaces of </a:t>
            </a:r>
            <a:r>
              <a:rPr lang="en-GB" sz="1700" b="1" dirty="0" smtClean="0">
                <a:solidFill>
                  <a:schemeClr val="bg1"/>
                </a:solidFill>
              </a:rPr>
              <a:t>counselling</a:t>
            </a:r>
            <a:r>
              <a:rPr lang="en-GB" sz="1700" dirty="0" smtClean="0">
                <a:solidFill>
                  <a:schemeClr val="bg1"/>
                </a:solidFill>
              </a:rPr>
              <a:t> and reception of complaints </a:t>
            </a:r>
            <a:r>
              <a:rPr lang="mr-IN" sz="1700" dirty="0" smtClean="0">
                <a:solidFill>
                  <a:schemeClr val="bg1"/>
                </a:solidFill>
              </a:rPr>
              <a:t>–</a:t>
            </a:r>
            <a:r>
              <a:rPr lang="en-GB" sz="1700" dirty="0" smtClean="0">
                <a:solidFill>
                  <a:schemeClr val="bg1"/>
                </a:solidFill>
              </a:rPr>
              <a:t> Pilot experiences in 11 regions &amp; in partnership with universities</a:t>
            </a:r>
          </a:p>
          <a:p>
            <a:pPr marL="285750" lvl="1" indent="-285750">
              <a:lnSpc>
                <a:spcPct val="150000"/>
              </a:lnSpc>
              <a:buFont typeface="Arial" panose="020B0604020202020204" pitchFamily="34" charset="0"/>
              <a:buChar char="•"/>
            </a:pPr>
            <a:r>
              <a:rPr lang="en-GB" sz="1700" dirty="0" smtClean="0">
                <a:solidFill>
                  <a:schemeClr val="bg1"/>
                </a:solidFill>
              </a:rPr>
              <a:t>Creation of instruments and guidelines in response to gender</a:t>
            </a:r>
            <a:r>
              <a:rPr lang="en-US" sz="1700" dirty="0" smtClean="0">
                <a:solidFill>
                  <a:schemeClr val="bg1"/>
                </a:solidFill>
              </a:rPr>
              <a:t>—</a:t>
            </a:r>
            <a:r>
              <a:rPr lang="en-GB" sz="1700" dirty="0" smtClean="0">
                <a:solidFill>
                  <a:schemeClr val="bg1"/>
                </a:solidFill>
              </a:rPr>
              <a:t>based violence and violence at the work place, an information system (register file) &amp; a website (in progress)</a:t>
            </a:r>
          </a:p>
          <a:p>
            <a:pPr marL="285750" lvl="1" indent="-285750">
              <a:lnSpc>
                <a:spcPct val="150000"/>
              </a:lnSpc>
              <a:buFont typeface="Arial" panose="020B0604020202020204" pitchFamily="34" charset="0"/>
              <a:buChar char="•"/>
            </a:pPr>
            <a:r>
              <a:rPr lang="en-GB" sz="1700" dirty="0" smtClean="0">
                <a:solidFill>
                  <a:schemeClr val="bg1"/>
                </a:solidFill>
              </a:rPr>
              <a:t>Production of information material</a:t>
            </a:r>
          </a:p>
          <a:p>
            <a:pPr marL="285750" lvl="1" indent="-285750">
              <a:lnSpc>
                <a:spcPct val="150000"/>
              </a:lnSpc>
              <a:buFont typeface="Arial" panose="020B0604020202020204" pitchFamily="34" charset="0"/>
              <a:buChar char="•"/>
            </a:pPr>
            <a:r>
              <a:rPr lang="en-GB" sz="1700" dirty="0" smtClean="0">
                <a:solidFill>
                  <a:schemeClr val="bg1"/>
                </a:solidFill>
              </a:rPr>
              <a:t>Seminars and trainings </a:t>
            </a:r>
            <a:r>
              <a:rPr lang="mr-IN" sz="1700" dirty="0" smtClean="0">
                <a:solidFill>
                  <a:schemeClr val="bg1"/>
                </a:solidFill>
              </a:rPr>
              <a:t>–</a:t>
            </a:r>
            <a:r>
              <a:rPr lang="en-GB" sz="1700" dirty="0" smtClean="0">
                <a:solidFill>
                  <a:schemeClr val="bg1"/>
                </a:solidFill>
              </a:rPr>
              <a:t> Law “Micaela” </a:t>
            </a:r>
            <a:endParaRPr lang="es-AR" sz="1700" dirty="0" smtClean="0">
              <a:solidFill>
                <a:schemeClr val="bg1"/>
              </a:solidFill>
            </a:endParaRPr>
          </a:p>
          <a:p>
            <a:pPr lvl="1"/>
            <a:endParaRPr lang="es-AR" dirty="0" smtClean="0"/>
          </a:p>
        </p:txBody>
      </p:sp>
      <p:sp>
        <p:nvSpPr>
          <p:cNvPr id="5" name="Google Shape;454;p5"/>
          <p:cNvSpPr txBox="1"/>
          <p:nvPr/>
        </p:nvSpPr>
        <p:spPr>
          <a:xfrm>
            <a:off x="489600" y="439769"/>
            <a:ext cx="9111467" cy="1379406"/>
          </a:xfrm>
          <a:prstGeom prst="rect">
            <a:avLst/>
          </a:prstGeom>
          <a:solidFill>
            <a:schemeClr val="bg1"/>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800" b="1" dirty="0" smtClean="0">
              <a:solidFill>
                <a:schemeClr val="tx1"/>
              </a:solidFill>
            </a:endParaRPr>
          </a:p>
          <a:p>
            <a:pPr marL="0" marR="0" lvl="0" indent="0" algn="ctr" rtl="0">
              <a:lnSpc>
                <a:spcPct val="93000"/>
              </a:lnSpc>
              <a:spcBef>
                <a:spcPts val="0"/>
              </a:spcBef>
              <a:spcAft>
                <a:spcPts val="0"/>
              </a:spcAft>
              <a:buClr>
                <a:srgbClr val="000000"/>
              </a:buClr>
              <a:buSzPts val="1800"/>
              <a:buFont typeface="Arial"/>
              <a:buNone/>
            </a:pPr>
            <a:r>
              <a:rPr lang="es-MX" sz="2800" b="1" dirty="0" smtClean="0">
                <a:solidFill>
                  <a:schemeClr val="tx1"/>
                </a:solidFill>
              </a:rPr>
              <a:t>ACTIONS</a:t>
            </a:r>
            <a:endParaRPr lang="es-MX" sz="2500" b="1" dirty="0" smtClean="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444"/>
        <p:cNvGrpSpPr/>
        <p:nvPr/>
      </p:nvGrpSpPr>
      <p:grpSpPr>
        <a:xfrm>
          <a:off x="0" y="0"/>
          <a:ext cx="0" cy="0"/>
          <a:chOff x="0" y="0"/>
          <a:chExt cx="0" cy="0"/>
        </a:xfrm>
      </p:grpSpPr>
      <p:pic>
        <p:nvPicPr>
          <p:cNvPr id="446" name="Google Shape;446;p18"/>
          <p:cNvPicPr preferRelativeResize="0"/>
          <p:nvPr/>
        </p:nvPicPr>
        <p:blipFill rotWithShape="1">
          <a:blip r:embed="rId3">
            <a:alphaModFix/>
          </a:blip>
          <a:srcRect/>
          <a:stretch/>
        </p:blipFill>
        <p:spPr>
          <a:xfrm>
            <a:off x="489600" y="6526800"/>
            <a:ext cx="768350" cy="428400"/>
          </a:xfrm>
          <a:prstGeom prst="rect">
            <a:avLst/>
          </a:prstGeom>
          <a:noFill/>
          <a:ln>
            <a:noFill/>
          </a:ln>
        </p:spPr>
      </p:pic>
      <p:sp>
        <p:nvSpPr>
          <p:cNvPr id="4" name="Marcador de contenido 2"/>
          <p:cNvSpPr txBox="1">
            <a:spLocks/>
          </p:cNvSpPr>
          <p:nvPr/>
        </p:nvSpPr>
        <p:spPr>
          <a:xfrm>
            <a:off x="489600" y="1890121"/>
            <a:ext cx="9111468" cy="4568431"/>
          </a:xfrm>
          <a:prstGeom prst="rect">
            <a:avLst/>
          </a:prstGeom>
        </p:spPr>
        <p:txBody>
          <a:bodyP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dirty="0" smtClean="0"/>
          </a:p>
          <a:p>
            <a:pPr>
              <a:lnSpc>
                <a:spcPct val="150000"/>
              </a:lnSpc>
            </a:pPr>
            <a:r>
              <a:rPr lang="en-GB" sz="6800" dirty="0" smtClean="0">
                <a:solidFill>
                  <a:schemeClr val="bg1"/>
                </a:solidFill>
              </a:rPr>
              <a:t>Inter-institutional </a:t>
            </a:r>
            <a:r>
              <a:rPr lang="en-GB" sz="6800" b="1" dirty="0" smtClean="0">
                <a:solidFill>
                  <a:schemeClr val="bg1"/>
                </a:solidFill>
              </a:rPr>
              <a:t>articulation</a:t>
            </a:r>
          </a:p>
          <a:p>
            <a:pPr>
              <a:lnSpc>
                <a:spcPct val="150000"/>
              </a:lnSpc>
            </a:pPr>
            <a:endParaRPr lang="es-AR" sz="6800" b="1" dirty="0" smtClean="0">
              <a:solidFill>
                <a:schemeClr val="bg1"/>
              </a:solidFill>
            </a:endParaRPr>
          </a:p>
          <a:p>
            <a:pPr marL="285750" lvl="1" indent="-285750" algn="just">
              <a:lnSpc>
                <a:spcPct val="150000"/>
              </a:lnSpc>
              <a:buFont typeface="Arial" panose="020B0604020202020204" pitchFamily="34" charset="0"/>
              <a:buChar char="•"/>
            </a:pPr>
            <a:r>
              <a:rPr lang="en-GB" sz="6800" b="1" dirty="0" smtClean="0">
                <a:solidFill>
                  <a:schemeClr val="bg1"/>
                </a:solidFill>
              </a:rPr>
              <a:t>Ministry of Science</a:t>
            </a:r>
            <a:r>
              <a:rPr lang="en-GB" sz="6800" dirty="0" smtClean="0">
                <a:solidFill>
                  <a:schemeClr val="bg1"/>
                </a:solidFill>
              </a:rPr>
              <a:t>: Creation of a National Program for Gender Equality in Science, Technology and Innovation</a:t>
            </a:r>
          </a:p>
          <a:p>
            <a:pPr marL="285750" lvl="1" indent="-285750" algn="just">
              <a:lnSpc>
                <a:spcPct val="150000"/>
              </a:lnSpc>
              <a:buFont typeface="Arial" panose="020B0604020202020204" pitchFamily="34" charset="0"/>
              <a:buChar char="•"/>
            </a:pPr>
            <a:r>
              <a:rPr lang="en-GB" sz="6800" b="1" dirty="0" smtClean="0">
                <a:solidFill>
                  <a:schemeClr val="bg1"/>
                </a:solidFill>
              </a:rPr>
              <a:t>Ministry of Woman, Gender and Diversity</a:t>
            </a:r>
            <a:r>
              <a:rPr lang="en-GB" sz="6800" dirty="0" smtClean="0">
                <a:solidFill>
                  <a:schemeClr val="bg1"/>
                </a:solidFill>
              </a:rPr>
              <a:t>: special recognition of the scientific work against COVID-19 </a:t>
            </a:r>
          </a:p>
          <a:p>
            <a:pPr marL="285750" lvl="1" indent="-285750" algn="just">
              <a:lnSpc>
                <a:spcPct val="150000"/>
              </a:lnSpc>
              <a:buFont typeface="Arial" panose="020B0604020202020204" pitchFamily="34" charset="0"/>
              <a:buChar char="•"/>
            </a:pPr>
            <a:r>
              <a:rPr lang="en-GB" sz="6800" b="1" dirty="0" smtClean="0">
                <a:solidFill>
                  <a:schemeClr val="bg1"/>
                </a:solidFill>
              </a:rPr>
              <a:t>L’Oréal – UNESCO</a:t>
            </a:r>
            <a:r>
              <a:rPr lang="en-GB" sz="6800" dirty="0" smtClean="0">
                <a:solidFill>
                  <a:schemeClr val="bg1"/>
                </a:solidFill>
              </a:rPr>
              <a:t>: “For Women in Science” Award and Special Mentions to female researchers </a:t>
            </a:r>
          </a:p>
          <a:p>
            <a:pPr marL="285750" lvl="1" indent="-285750" algn="just">
              <a:lnSpc>
                <a:spcPct val="150000"/>
              </a:lnSpc>
              <a:buFont typeface="Arial" panose="020B0604020202020204" pitchFamily="34" charset="0"/>
              <a:buChar char="•"/>
            </a:pPr>
            <a:r>
              <a:rPr lang="en-GB" sz="6800" b="1" dirty="0" smtClean="0">
                <a:solidFill>
                  <a:schemeClr val="bg1"/>
                </a:solidFill>
              </a:rPr>
              <a:t>Global </a:t>
            </a:r>
            <a:r>
              <a:rPr lang="en-GB" sz="6800" b="1" dirty="0" err="1" smtClean="0">
                <a:solidFill>
                  <a:schemeClr val="bg1"/>
                </a:solidFill>
              </a:rPr>
              <a:t>Reaserch</a:t>
            </a:r>
            <a:r>
              <a:rPr lang="en-GB" sz="6800" b="1" dirty="0" smtClean="0">
                <a:solidFill>
                  <a:schemeClr val="bg1"/>
                </a:solidFill>
              </a:rPr>
              <a:t> Council</a:t>
            </a:r>
            <a:r>
              <a:rPr lang="en-GB" sz="6800" dirty="0" smtClean="0">
                <a:solidFill>
                  <a:schemeClr val="bg1"/>
                </a:solidFill>
              </a:rPr>
              <a:t>: active participation in </a:t>
            </a:r>
            <a:r>
              <a:rPr lang="en-GB" sz="6800" b="1" dirty="0" smtClean="0">
                <a:solidFill>
                  <a:schemeClr val="bg1"/>
                </a:solidFill>
              </a:rPr>
              <a:t>gender working groups </a:t>
            </a:r>
            <a:r>
              <a:rPr lang="en-GB" sz="6800" dirty="0" smtClean="0">
                <a:solidFill>
                  <a:schemeClr val="bg1"/>
                </a:solidFill>
              </a:rPr>
              <a:t>of different entities like GRC</a:t>
            </a:r>
          </a:p>
          <a:p>
            <a:pPr marL="285750" lvl="1" indent="-285750" algn="just">
              <a:lnSpc>
                <a:spcPct val="150000"/>
              </a:lnSpc>
              <a:buFont typeface="Arial" panose="020B0604020202020204" pitchFamily="34" charset="0"/>
              <a:buChar char="•"/>
            </a:pPr>
            <a:r>
              <a:rPr lang="en-GB" sz="6800" b="1" dirty="0" smtClean="0">
                <a:solidFill>
                  <a:schemeClr val="bg1"/>
                </a:solidFill>
              </a:rPr>
              <a:t>Argentine Presidency</a:t>
            </a:r>
            <a:r>
              <a:rPr lang="en-GB" sz="6800" dirty="0" smtClean="0">
                <a:solidFill>
                  <a:schemeClr val="bg1"/>
                </a:solidFill>
              </a:rPr>
              <a:t>: special event in </a:t>
            </a:r>
            <a:r>
              <a:rPr lang="en-GB" sz="6800" dirty="0">
                <a:solidFill>
                  <a:schemeClr val="bg1"/>
                </a:solidFill>
              </a:rPr>
              <a:t>Casa </a:t>
            </a:r>
            <a:r>
              <a:rPr lang="en-GB" sz="6800" dirty="0" err="1">
                <a:solidFill>
                  <a:schemeClr val="bg1"/>
                </a:solidFill>
              </a:rPr>
              <a:t>Rosada</a:t>
            </a:r>
            <a:r>
              <a:rPr lang="en-GB" sz="6800" dirty="0">
                <a:solidFill>
                  <a:schemeClr val="bg1"/>
                </a:solidFill>
              </a:rPr>
              <a:t> (Government’s Main Building) </a:t>
            </a:r>
            <a:r>
              <a:rPr lang="en-GB" sz="6800" dirty="0" smtClean="0">
                <a:solidFill>
                  <a:schemeClr val="bg1"/>
                </a:solidFill>
              </a:rPr>
              <a:t>the </a:t>
            </a:r>
            <a:r>
              <a:rPr lang="en-GB" sz="6800" dirty="0" err="1" smtClean="0">
                <a:solidFill>
                  <a:schemeClr val="bg1"/>
                </a:solidFill>
              </a:rPr>
              <a:t>Salón</a:t>
            </a:r>
            <a:r>
              <a:rPr lang="en-GB" sz="6800" dirty="0" smtClean="0">
                <a:solidFill>
                  <a:schemeClr val="bg1"/>
                </a:solidFill>
              </a:rPr>
              <a:t> de </a:t>
            </a:r>
            <a:r>
              <a:rPr lang="en-GB" sz="6800" dirty="0" err="1" smtClean="0">
                <a:solidFill>
                  <a:schemeClr val="bg1"/>
                </a:solidFill>
              </a:rPr>
              <a:t>los</a:t>
            </a:r>
            <a:r>
              <a:rPr lang="en-GB" sz="6800" dirty="0" smtClean="0">
                <a:solidFill>
                  <a:schemeClr val="bg1"/>
                </a:solidFill>
              </a:rPr>
              <a:t> </a:t>
            </a:r>
            <a:r>
              <a:rPr lang="en-GB" sz="6800" dirty="0" err="1" smtClean="0">
                <a:solidFill>
                  <a:schemeClr val="bg1"/>
                </a:solidFill>
              </a:rPr>
              <a:t>Científicos</a:t>
            </a:r>
            <a:r>
              <a:rPr lang="en-GB" sz="6800" dirty="0" smtClean="0">
                <a:solidFill>
                  <a:schemeClr val="bg1"/>
                </a:solidFill>
              </a:rPr>
              <a:t> (</a:t>
            </a:r>
            <a:r>
              <a:rPr lang="en-GB" sz="6800" i="1" dirty="0" smtClean="0">
                <a:solidFill>
                  <a:schemeClr val="bg1"/>
                </a:solidFill>
              </a:rPr>
              <a:t>Male Scientists Room</a:t>
            </a:r>
            <a:r>
              <a:rPr lang="en-GB" sz="6800" dirty="0" smtClean="0">
                <a:solidFill>
                  <a:schemeClr val="bg1"/>
                </a:solidFill>
              </a:rPr>
              <a:t>) became the </a:t>
            </a:r>
            <a:r>
              <a:rPr lang="en-GB" sz="6800" dirty="0" err="1" smtClean="0">
                <a:solidFill>
                  <a:schemeClr val="bg1"/>
                </a:solidFill>
              </a:rPr>
              <a:t>Salón</a:t>
            </a:r>
            <a:r>
              <a:rPr lang="en-GB" sz="6800" dirty="0" smtClean="0">
                <a:solidFill>
                  <a:schemeClr val="bg1"/>
                </a:solidFill>
              </a:rPr>
              <a:t> de la </a:t>
            </a:r>
            <a:r>
              <a:rPr lang="en-GB" sz="6800" dirty="0" err="1" smtClean="0">
                <a:solidFill>
                  <a:schemeClr val="bg1"/>
                </a:solidFill>
              </a:rPr>
              <a:t>Ciencia</a:t>
            </a:r>
            <a:r>
              <a:rPr lang="en-GB" sz="6800" dirty="0" smtClean="0">
                <a:solidFill>
                  <a:schemeClr val="bg1"/>
                </a:solidFill>
              </a:rPr>
              <a:t> Argentina (</a:t>
            </a:r>
            <a:r>
              <a:rPr lang="en-GB" sz="6800" i="1" dirty="0" smtClean="0">
                <a:solidFill>
                  <a:schemeClr val="bg1"/>
                </a:solidFill>
              </a:rPr>
              <a:t>Argentine Science Room</a:t>
            </a:r>
            <a:r>
              <a:rPr lang="en-GB" sz="6800" dirty="0" smtClean="0">
                <a:solidFill>
                  <a:schemeClr val="bg1"/>
                </a:solidFill>
              </a:rPr>
              <a:t>) including pictures of Argentinean female scientists</a:t>
            </a:r>
          </a:p>
          <a:p>
            <a:pPr lvl="1"/>
            <a:endParaRPr lang="es-AR" dirty="0" smtClean="0"/>
          </a:p>
        </p:txBody>
      </p:sp>
      <p:sp>
        <p:nvSpPr>
          <p:cNvPr id="5" name="Google Shape;454;p5"/>
          <p:cNvSpPr txBox="1"/>
          <p:nvPr/>
        </p:nvSpPr>
        <p:spPr>
          <a:xfrm>
            <a:off x="489600" y="439769"/>
            <a:ext cx="9111467" cy="1379406"/>
          </a:xfrm>
          <a:prstGeom prst="rect">
            <a:avLst/>
          </a:prstGeom>
          <a:solidFill>
            <a:schemeClr val="bg1"/>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800" b="1" dirty="0" smtClean="0">
              <a:solidFill>
                <a:schemeClr val="tx1"/>
              </a:solidFill>
            </a:endParaRPr>
          </a:p>
          <a:p>
            <a:pPr marL="0" marR="0" lvl="0" indent="0" algn="ctr" rtl="0">
              <a:lnSpc>
                <a:spcPct val="93000"/>
              </a:lnSpc>
              <a:spcBef>
                <a:spcPts val="0"/>
              </a:spcBef>
              <a:spcAft>
                <a:spcPts val="0"/>
              </a:spcAft>
              <a:buClr>
                <a:srgbClr val="000000"/>
              </a:buClr>
              <a:buSzPts val="1800"/>
              <a:buFont typeface="Arial"/>
              <a:buNone/>
            </a:pPr>
            <a:r>
              <a:rPr lang="es-MX" sz="2800" b="1" dirty="0" smtClean="0">
                <a:solidFill>
                  <a:schemeClr val="tx1"/>
                </a:solidFill>
              </a:rPr>
              <a:t>ACTIONS</a:t>
            </a:r>
            <a:endParaRPr lang="es-MX" sz="2500" b="1" dirty="0" smtClean="0">
              <a:solidFill>
                <a:schemeClr val="bg1"/>
              </a:solidFill>
            </a:endParaRPr>
          </a:p>
        </p:txBody>
      </p:sp>
    </p:spTree>
    <p:extLst>
      <p:ext uri="{BB962C8B-B14F-4D97-AF65-F5344CB8AC3E}">
        <p14:creationId xmlns:p14="http://schemas.microsoft.com/office/powerpoint/2010/main" val="267350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444"/>
        <p:cNvGrpSpPr/>
        <p:nvPr/>
      </p:nvGrpSpPr>
      <p:grpSpPr>
        <a:xfrm>
          <a:off x="0" y="0"/>
          <a:ext cx="0" cy="0"/>
          <a:chOff x="0" y="0"/>
          <a:chExt cx="0" cy="0"/>
        </a:xfrm>
      </p:grpSpPr>
      <p:pic>
        <p:nvPicPr>
          <p:cNvPr id="446" name="Google Shape;446;p18"/>
          <p:cNvPicPr preferRelativeResize="0"/>
          <p:nvPr/>
        </p:nvPicPr>
        <p:blipFill rotWithShape="1">
          <a:blip r:embed="rId3">
            <a:alphaModFix/>
          </a:blip>
          <a:srcRect/>
          <a:stretch/>
        </p:blipFill>
        <p:spPr>
          <a:xfrm>
            <a:off x="489600" y="6526800"/>
            <a:ext cx="768350" cy="428400"/>
          </a:xfrm>
          <a:prstGeom prst="rect">
            <a:avLst/>
          </a:prstGeom>
          <a:noFill/>
          <a:ln>
            <a:noFill/>
          </a:ln>
        </p:spPr>
      </p:pic>
      <p:sp>
        <p:nvSpPr>
          <p:cNvPr id="4" name="Marcador de contenido 2"/>
          <p:cNvSpPr txBox="1">
            <a:spLocks/>
          </p:cNvSpPr>
          <p:nvPr/>
        </p:nvSpPr>
        <p:spPr>
          <a:xfrm>
            <a:off x="5168766" y="1347539"/>
            <a:ext cx="4620127" cy="4812629"/>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110000"/>
              </a:lnSpc>
              <a:buFontTx/>
              <a:buChar char="-"/>
            </a:pPr>
            <a:r>
              <a:rPr lang="en-GB" sz="1800" b="1" dirty="0" smtClean="0">
                <a:solidFill>
                  <a:schemeClr val="bg1"/>
                </a:solidFill>
              </a:rPr>
              <a:t>Eugenia </a:t>
            </a:r>
            <a:r>
              <a:rPr lang="en-GB" sz="1800" b="1" dirty="0" err="1" smtClean="0">
                <a:solidFill>
                  <a:schemeClr val="bg1"/>
                </a:solidFill>
              </a:rPr>
              <a:t>Sacerdote</a:t>
            </a:r>
            <a:r>
              <a:rPr lang="en-GB" sz="1800" b="1" dirty="0" smtClean="0">
                <a:solidFill>
                  <a:schemeClr val="bg1"/>
                </a:solidFill>
              </a:rPr>
              <a:t> de </a:t>
            </a:r>
            <a:r>
              <a:rPr lang="en-GB" sz="1800" b="1" dirty="0" err="1" smtClean="0">
                <a:solidFill>
                  <a:schemeClr val="bg1"/>
                </a:solidFill>
              </a:rPr>
              <a:t>Lustig</a:t>
            </a:r>
            <a:r>
              <a:rPr lang="en-GB" sz="1800" b="1" dirty="0" smtClean="0">
                <a:solidFill>
                  <a:schemeClr val="bg1"/>
                </a:solidFill>
              </a:rPr>
              <a:t> </a:t>
            </a:r>
          </a:p>
          <a:p>
            <a:pPr marL="285750" indent="-285750">
              <a:lnSpc>
                <a:spcPct val="110000"/>
              </a:lnSpc>
              <a:buFontTx/>
              <a:buChar char="-"/>
            </a:pPr>
            <a:r>
              <a:rPr lang="en-GB" sz="1800" dirty="0" smtClean="0">
                <a:solidFill>
                  <a:schemeClr val="bg1"/>
                </a:solidFill>
              </a:rPr>
              <a:t>(</a:t>
            </a:r>
            <a:r>
              <a:rPr lang="en-GB" sz="1800" dirty="0">
                <a:solidFill>
                  <a:schemeClr val="bg1"/>
                </a:solidFill>
              </a:rPr>
              <a:t>M</a:t>
            </a:r>
            <a:r>
              <a:rPr lang="en-GB" sz="1800" dirty="0" smtClean="0">
                <a:solidFill>
                  <a:schemeClr val="bg1"/>
                </a:solidFill>
              </a:rPr>
              <a:t>edical Sciences)</a:t>
            </a:r>
          </a:p>
          <a:p>
            <a:pPr marL="285750" indent="-285750">
              <a:lnSpc>
                <a:spcPct val="110000"/>
              </a:lnSpc>
              <a:buFontTx/>
              <a:buChar char="-"/>
            </a:pPr>
            <a:r>
              <a:rPr lang="en-GB" sz="1800" b="1" dirty="0" smtClean="0">
                <a:solidFill>
                  <a:schemeClr val="bg1"/>
                </a:solidFill>
              </a:rPr>
              <a:t>Irene </a:t>
            </a:r>
            <a:r>
              <a:rPr lang="en-GB" sz="1800" b="1" dirty="0" err="1" smtClean="0">
                <a:solidFill>
                  <a:schemeClr val="bg1"/>
                </a:solidFill>
              </a:rPr>
              <a:t>Bernasconi</a:t>
            </a:r>
            <a:r>
              <a:rPr lang="en-GB" sz="1800" b="1" dirty="0" smtClean="0">
                <a:solidFill>
                  <a:schemeClr val="bg1"/>
                </a:solidFill>
              </a:rPr>
              <a:t>, </a:t>
            </a:r>
            <a:r>
              <a:rPr lang="en-GB" sz="1800" b="1" dirty="0" err="1" smtClean="0">
                <a:solidFill>
                  <a:schemeClr val="bg1"/>
                </a:solidFill>
              </a:rPr>
              <a:t>María</a:t>
            </a:r>
            <a:r>
              <a:rPr lang="en-GB" sz="1800" b="1" dirty="0" smtClean="0">
                <a:solidFill>
                  <a:schemeClr val="bg1"/>
                </a:solidFill>
              </a:rPr>
              <a:t> Adela Caria, Elena </a:t>
            </a:r>
            <a:r>
              <a:rPr lang="en-GB" sz="1800" b="1" dirty="0" err="1" smtClean="0">
                <a:solidFill>
                  <a:schemeClr val="bg1"/>
                </a:solidFill>
              </a:rPr>
              <a:t>Martínez</a:t>
            </a:r>
            <a:r>
              <a:rPr lang="en-GB" sz="1800" b="1" dirty="0" smtClean="0">
                <a:solidFill>
                  <a:schemeClr val="bg1"/>
                </a:solidFill>
              </a:rPr>
              <a:t> </a:t>
            </a:r>
            <a:r>
              <a:rPr lang="en-GB" sz="1800" b="1" dirty="0" err="1" smtClean="0">
                <a:solidFill>
                  <a:schemeClr val="bg1"/>
                </a:solidFill>
              </a:rPr>
              <a:t>Fontes</a:t>
            </a:r>
            <a:r>
              <a:rPr lang="en-GB" sz="1800" b="1" dirty="0" smtClean="0">
                <a:solidFill>
                  <a:schemeClr val="bg1"/>
                </a:solidFill>
              </a:rPr>
              <a:t>, Carmen </a:t>
            </a:r>
            <a:r>
              <a:rPr lang="en-GB" sz="1800" b="1" dirty="0" err="1" smtClean="0">
                <a:solidFill>
                  <a:schemeClr val="bg1"/>
                </a:solidFill>
              </a:rPr>
              <a:t>Pujals</a:t>
            </a:r>
            <a:r>
              <a:rPr lang="en-GB" sz="1800" b="1" dirty="0" smtClean="0">
                <a:solidFill>
                  <a:schemeClr val="bg1"/>
                </a:solidFill>
              </a:rPr>
              <a:t> </a:t>
            </a:r>
            <a:r>
              <a:rPr lang="en-GB" sz="1800" dirty="0" smtClean="0">
                <a:solidFill>
                  <a:schemeClr val="bg1"/>
                </a:solidFill>
              </a:rPr>
              <a:t>(first female scientists to lead an expedition to the </a:t>
            </a:r>
            <a:r>
              <a:rPr lang="en-GB" sz="1800" dirty="0" err="1" smtClean="0">
                <a:solidFill>
                  <a:schemeClr val="bg1"/>
                </a:solidFill>
              </a:rPr>
              <a:t>Antartic</a:t>
            </a:r>
            <a:r>
              <a:rPr lang="en-GB" sz="1800" dirty="0" smtClean="0">
                <a:solidFill>
                  <a:schemeClr val="bg1"/>
                </a:solidFill>
              </a:rPr>
              <a:t>)</a:t>
            </a:r>
          </a:p>
          <a:p>
            <a:pPr marL="285750" indent="-285750">
              <a:lnSpc>
                <a:spcPct val="110000"/>
              </a:lnSpc>
              <a:buFontTx/>
              <a:buChar char="-"/>
            </a:pPr>
            <a:r>
              <a:rPr lang="en-GB" sz="1800" b="1" dirty="0" smtClean="0">
                <a:solidFill>
                  <a:schemeClr val="bg1"/>
                </a:solidFill>
              </a:rPr>
              <a:t>Elisa </a:t>
            </a:r>
            <a:r>
              <a:rPr lang="en-GB" sz="1800" b="1" dirty="0" err="1" smtClean="0">
                <a:solidFill>
                  <a:schemeClr val="bg1"/>
                </a:solidFill>
              </a:rPr>
              <a:t>Bachofen</a:t>
            </a:r>
            <a:r>
              <a:rPr lang="en-GB" sz="1800" b="1" dirty="0" smtClean="0">
                <a:solidFill>
                  <a:schemeClr val="bg1"/>
                </a:solidFill>
              </a:rPr>
              <a:t> </a:t>
            </a:r>
            <a:r>
              <a:rPr lang="en-GB" sz="1800" dirty="0" smtClean="0">
                <a:solidFill>
                  <a:schemeClr val="bg1"/>
                </a:solidFill>
              </a:rPr>
              <a:t>(first female Engineer in Argentina and Latin America)</a:t>
            </a:r>
          </a:p>
          <a:p>
            <a:pPr marL="285750" indent="-285750">
              <a:lnSpc>
                <a:spcPct val="110000"/>
              </a:lnSpc>
              <a:buFontTx/>
              <a:buChar char="-"/>
            </a:pPr>
            <a:r>
              <a:rPr lang="en-GB" sz="1800" b="1" dirty="0" smtClean="0">
                <a:solidFill>
                  <a:schemeClr val="bg1"/>
                </a:solidFill>
              </a:rPr>
              <a:t>Rebeca </a:t>
            </a:r>
            <a:r>
              <a:rPr lang="en-GB" sz="1800" b="1" dirty="0" err="1" smtClean="0">
                <a:solidFill>
                  <a:schemeClr val="bg1"/>
                </a:solidFill>
              </a:rPr>
              <a:t>Guber</a:t>
            </a:r>
            <a:r>
              <a:rPr lang="en-GB" sz="1800" b="1" dirty="0" smtClean="0">
                <a:solidFill>
                  <a:schemeClr val="bg1"/>
                </a:solidFill>
              </a:rPr>
              <a:t> </a:t>
            </a:r>
            <a:r>
              <a:rPr lang="en-GB" sz="1800" dirty="0" smtClean="0">
                <a:solidFill>
                  <a:schemeClr val="bg1"/>
                </a:solidFill>
              </a:rPr>
              <a:t>(Mathematics and Computational development)</a:t>
            </a:r>
          </a:p>
          <a:p>
            <a:pPr marL="285750" indent="-285750">
              <a:lnSpc>
                <a:spcPct val="110000"/>
              </a:lnSpc>
              <a:buFontTx/>
              <a:buChar char="-"/>
            </a:pPr>
            <a:r>
              <a:rPr lang="en-GB" sz="1800" b="1" dirty="0" smtClean="0">
                <a:solidFill>
                  <a:schemeClr val="bg1"/>
                </a:solidFill>
              </a:rPr>
              <a:t>Sara </a:t>
            </a:r>
            <a:r>
              <a:rPr lang="en-GB" sz="1800" b="1" dirty="0" err="1" smtClean="0">
                <a:solidFill>
                  <a:schemeClr val="bg1"/>
                </a:solidFill>
              </a:rPr>
              <a:t>Rietti</a:t>
            </a:r>
            <a:r>
              <a:rPr lang="en-GB" sz="1800" b="1" dirty="0">
                <a:solidFill>
                  <a:schemeClr val="bg1"/>
                </a:solidFill>
              </a:rPr>
              <a:t> </a:t>
            </a:r>
            <a:r>
              <a:rPr lang="en-GB" sz="1800" dirty="0" smtClean="0">
                <a:solidFill>
                  <a:schemeClr val="bg1"/>
                </a:solidFill>
              </a:rPr>
              <a:t>(</a:t>
            </a:r>
            <a:r>
              <a:rPr lang="en-GB" sz="1800" dirty="0" err="1" smtClean="0">
                <a:solidFill>
                  <a:schemeClr val="bg1"/>
                </a:solidFill>
              </a:rPr>
              <a:t>Femal</a:t>
            </a:r>
            <a:r>
              <a:rPr lang="en-GB" sz="1800" dirty="0" smtClean="0">
                <a:solidFill>
                  <a:schemeClr val="bg1"/>
                </a:solidFill>
              </a:rPr>
              <a:t> Public Servant and Director of Magister in Politics and S&amp;T Management of UBA)</a:t>
            </a:r>
          </a:p>
          <a:p>
            <a:pPr marL="285750" indent="-285750">
              <a:lnSpc>
                <a:spcPct val="110000"/>
              </a:lnSpc>
              <a:buFontTx/>
              <a:buChar char="-"/>
            </a:pPr>
            <a:r>
              <a:rPr lang="en-GB" sz="1800" b="1" dirty="0" smtClean="0">
                <a:solidFill>
                  <a:schemeClr val="bg1"/>
                </a:solidFill>
              </a:rPr>
              <a:t>Elvira </a:t>
            </a:r>
            <a:r>
              <a:rPr lang="en-GB" sz="1800" b="1" dirty="0" err="1" smtClean="0">
                <a:solidFill>
                  <a:schemeClr val="bg1"/>
                </a:solidFill>
              </a:rPr>
              <a:t>López</a:t>
            </a:r>
            <a:r>
              <a:rPr lang="en-GB" sz="1800" b="1" dirty="0">
                <a:solidFill>
                  <a:schemeClr val="bg1"/>
                </a:solidFill>
              </a:rPr>
              <a:t> </a:t>
            </a:r>
            <a:r>
              <a:rPr lang="en-GB" sz="1800" dirty="0" smtClean="0">
                <a:solidFill>
                  <a:schemeClr val="bg1"/>
                </a:solidFill>
              </a:rPr>
              <a:t>(first graduate of Philosophy and Literature)</a:t>
            </a:r>
          </a:p>
          <a:p>
            <a:pPr marL="285750" indent="-285750">
              <a:lnSpc>
                <a:spcPct val="110000"/>
              </a:lnSpc>
              <a:buFontTx/>
              <a:buChar char="-"/>
            </a:pPr>
            <a:r>
              <a:rPr lang="en-GB" sz="1800" b="1" dirty="0" err="1" smtClean="0">
                <a:solidFill>
                  <a:schemeClr val="bg1"/>
                </a:solidFill>
              </a:rPr>
              <a:t>Telma</a:t>
            </a:r>
            <a:r>
              <a:rPr lang="en-GB" sz="1800" b="1" dirty="0" smtClean="0">
                <a:solidFill>
                  <a:schemeClr val="bg1"/>
                </a:solidFill>
              </a:rPr>
              <a:t> </a:t>
            </a:r>
            <a:r>
              <a:rPr lang="en-GB" sz="1800" b="1" dirty="0" err="1" smtClean="0">
                <a:solidFill>
                  <a:schemeClr val="bg1"/>
                </a:solidFill>
              </a:rPr>
              <a:t>Reca</a:t>
            </a:r>
            <a:r>
              <a:rPr lang="en-GB" sz="1800" b="1" dirty="0">
                <a:solidFill>
                  <a:schemeClr val="bg1"/>
                </a:solidFill>
              </a:rPr>
              <a:t> </a:t>
            </a:r>
            <a:r>
              <a:rPr lang="en-GB" sz="1800" dirty="0" smtClean="0">
                <a:solidFill>
                  <a:schemeClr val="bg1"/>
                </a:solidFill>
              </a:rPr>
              <a:t>(Psychology)</a:t>
            </a:r>
          </a:p>
          <a:p>
            <a:pPr marL="285750" indent="-285750">
              <a:lnSpc>
                <a:spcPct val="110000"/>
              </a:lnSpc>
              <a:buFontTx/>
              <a:buChar char="-"/>
            </a:pPr>
            <a:r>
              <a:rPr lang="en-GB" sz="1800" b="1" dirty="0" err="1" smtClean="0">
                <a:solidFill>
                  <a:schemeClr val="bg1"/>
                </a:solidFill>
              </a:rPr>
              <a:t>Hetty</a:t>
            </a:r>
            <a:r>
              <a:rPr lang="en-GB" sz="1800" b="1" dirty="0" smtClean="0">
                <a:solidFill>
                  <a:schemeClr val="bg1"/>
                </a:solidFill>
              </a:rPr>
              <a:t> </a:t>
            </a:r>
            <a:r>
              <a:rPr lang="en-GB" sz="1800" b="1" dirty="0" err="1" smtClean="0">
                <a:solidFill>
                  <a:schemeClr val="bg1"/>
                </a:solidFill>
              </a:rPr>
              <a:t>Bertoldi</a:t>
            </a:r>
            <a:r>
              <a:rPr lang="en-GB" sz="1800" b="1" dirty="0" smtClean="0">
                <a:solidFill>
                  <a:schemeClr val="bg1"/>
                </a:solidFill>
              </a:rPr>
              <a:t> de </a:t>
            </a:r>
            <a:r>
              <a:rPr lang="en-GB" sz="1800" b="1" dirty="0" err="1" smtClean="0">
                <a:solidFill>
                  <a:schemeClr val="bg1"/>
                </a:solidFill>
              </a:rPr>
              <a:t>Pomar</a:t>
            </a:r>
            <a:r>
              <a:rPr lang="en-GB" sz="1800" b="1" dirty="0">
                <a:solidFill>
                  <a:schemeClr val="bg1"/>
                </a:solidFill>
              </a:rPr>
              <a:t> </a:t>
            </a:r>
            <a:r>
              <a:rPr lang="en-GB" sz="1800" dirty="0" smtClean="0">
                <a:solidFill>
                  <a:schemeClr val="bg1"/>
                </a:solidFill>
              </a:rPr>
              <a:t>(Geology)</a:t>
            </a:r>
            <a:endParaRPr lang="es-AR" dirty="0" smtClean="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00" y="1347538"/>
            <a:ext cx="4562374" cy="4562374"/>
          </a:xfrm>
          <a:prstGeom prst="rect">
            <a:avLst/>
          </a:prstGeom>
        </p:spPr>
      </p:pic>
      <p:sp>
        <p:nvSpPr>
          <p:cNvPr id="3" name="Rectángulo 2"/>
          <p:cNvSpPr/>
          <p:nvPr/>
        </p:nvSpPr>
        <p:spPr>
          <a:xfrm>
            <a:off x="2281187" y="6265190"/>
            <a:ext cx="7719462" cy="830997"/>
          </a:xfrm>
          <a:prstGeom prst="rect">
            <a:avLst/>
          </a:prstGeom>
        </p:spPr>
        <p:txBody>
          <a:bodyPr wrap="square">
            <a:spAutoFit/>
          </a:bodyPr>
          <a:lstStyle/>
          <a:p>
            <a:pPr algn="r"/>
            <a:r>
              <a:rPr lang="es-MX" sz="1600" i="1" dirty="0" smtClean="0">
                <a:solidFill>
                  <a:schemeClr val="bg1"/>
                </a:solidFill>
                <a:latin typeface="Roboto"/>
              </a:rPr>
              <a:t>“</a:t>
            </a:r>
            <a:r>
              <a:rPr lang="en-US" sz="1600" i="1" dirty="0">
                <a:solidFill>
                  <a:schemeClr val="bg1"/>
                </a:solidFill>
                <a:latin typeface="Roboto"/>
              </a:rPr>
              <a:t>Not only symbolically, but we are also taking key steps in the symbolic sphere.</a:t>
            </a:r>
            <a:r>
              <a:rPr lang="es-MX" sz="1600" i="1" dirty="0" smtClean="0">
                <a:solidFill>
                  <a:schemeClr val="bg1"/>
                </a:solidFill>
                <a:latin typeface="Roboto"/>
              </a:rPr>
              <a:t>”</a:t>
            </a:r>
            <a:r>
              <a:rPr lang="es-MX" sz="1600" dirty="0" smtClean="0">
                <a:solidFill>
                  <a:schemeClr val="bg1"/>
                </a:solidFill>
                <a:latin typeface="Roboto"/>
              </a:rPr>
              <a:t> </a:t>
            </a:r>
          </a:p>
          <a:p>
            <a:pPr algn="r"/>
            <a:r>
              <a:rPr lang="es-MX" sz="1600" dirty="0" err="1" smtClean="0">
                <a:solidFill>
                  <a:schemeClr val="bg1"/>
                </a:solidFill>
                <a:latin typeface="Roboto"/>
              </a:rPr>
              <a:t>said</a:t>
            </a:r>
            <a:r>
              <a:rPr lang="es-MX" sz="1600" dirty="0" smtClean="0">
                <a:solidFill>
                  <a:schemeClr val="bg1"/>
                </a:solidFill>
                <a:latin typeface="Roboto"/>
              </a:rPr>
              <a:t> </a:t>
            </a:r>
            <a:r>
              <a:rPr lang="es-MX" sz="1600" dirty="0" err="1" smtClean="0">
                <a:solidFill>
                  <a:schemeClr val="bg1"/>
                </a:solidFill>
                <a:latin typeface="Roboto"/>
              </a:rPr>
              <a:t>the</a:t>
            </a:r>
            <a:r>
              <a:rPr lang="es-MX" sz="1600" dirty="0" smtClean="0">
                <a:solidFill>
                  <a:schemeClr val="bg1"/>
                </a:solidFill>
                <a:latin typeface="Roboto"/>
              </a:rPr>
              <a:t> </a:t>
            </a:r>
            <a:r>
              <a:rPr lang="es-MX" sz="1600" dirty="0" err="1" smtClean="0">
                <a:solidFill>
                  <a:schemeClr val="bg1"/>
                </a:solidFill>
                <a:latin typeface="Roboto"/>
              </a:rPr>
              <a:t>Minister</a:t>
            </a:r>
            <a:r>
              <a:rPr lang="es-MX" sz="1600" dirty="0" smtClean="0">
                <a:solidFill>
                  <a:schemeClr val="bg1"/>
                </a:solidFill>
                <a:latin typeface="Roboto"/>
              </a:rPr>
              <a:t> of </a:t>
            </a:r>
            <a:r>
              <a:rPr lang="es-MX" sz="1600" dirty="0" err="1" smtClean="0">
                <a:solidFill>
                  <a:schemeClr val="bg1"/>
                </a:solidFill>
                <a:latin typeface="Roboto"/>
              </a:rPr>
              <a:t>Woman</a:t>
            </a:r>
            <a:r>
              <a:rPr lang="es-MX" sz="1600" dirty="0" smtClean="0">
                <a:solidFill>
                  <a:schemeClr val="bg1"/>
                </a:solidFill>
                <a:latin typeface="Roboto"/>
              </a:rPr>
              <a:t>, </a:t>
            </a:r>
            <a:r>
              <a:rPr lang="es-MX" sz="1600" dirty="0" err="1" smtClean="0">
                <a:solidFill>
                  <a:schemeClr val="bg1"/>
                </a:solidFill>
                <a:latin typeface="Roboto"/>
              </a:rPr>
              <a:t>Gender</a:t>
            </a:r>
            <a:r>
              <a:rPr lang="es-MX" sz="1600" dirty="0" smtClean="0">
                <a:solidFill>
                  <a:schemeClr val="bg1"/>
                </a:solidFill>
                <a:latin typeface="Roboto"/>
              </a:rPr>
              <a:t> and </a:t>
            </a:r>
            <a:r>
              <a:rPr lang="es-MX" sz="1600" dirty="0" err="1" smtClean="0">
                <a:solidFill>
                  <a:schemeClr val="bg1"/>
                </a:solidFill>
                <a:latin typeface="Roboto"/>
              </a:rPr>
              <a:t>Diversity</a:t>
            </a:r>
            <a:r>
              <a:rPr lang="es-MX" sz="1600" dirty="0" smtClean="0">
                <a:solidFill>
                  <a:schemeClr val="bg1"/>
                </a:solidFill>
                <a:latin typeface="Roboto"/>
              </a:rPr>
              <a:t>, Elizabeth Gómez Alcorta </a:t>
            </a:r>
          </a:p>
          <a:p>
            <a:pPr algn="r"/>
            <a:r>
              <a:rPr lang="es-MX" sz="1600" dirty="0" smtClean="0">
                <a:solidFill>
                  <a:schemeClr val="bg1"/>
                </a:solidFill>
                <a:latin typeface="Roboto"/>
              </a:rPr>
              <a:t>Feb 2022</a:t>
            </a:r>
            <a:endParaRPr lang="es-AR" sz="1600" dirty="0">
              <a:solidFill>
                <a:schemeClr val="bg1"/>
              </a:solidFill>
            </a:endParaRPr>
          </a:p>
        </p:txBody>
      </p:sp>
      <p:sp>
        <p:nvSpPr>
          <p:cNvPr id="6" name="Rectángulo 5"/>
          <p:cNvSpPr/>
          <p:nvPr/>
        </p:nvSpPr>
        <p:spPr>
          <a:xfrm>
            <a:off x="5371609" y="515207"/>
            <a:ext cx="4552849" cy="477054"/>
          </a:xfrm>
          <a:prstGeom prst="rect">
            <a:avLst/>
          </a:prstGeom>
        </p:spPr>
        <p:txBody>
          <a:bodyPr wrap="none">
            <a:spAutoFit/>
          </a:bodyPr>
          <a:lstStyle/>
          <a:p>
            <a:r>
              <a:rPr lang="en-GB" sz="2500" b="1" dirty="0" smtClean="0">
                <a:solidFill>
                  <a:schemeClr val="bg1"/>
                </a:solidFill>
              </a:rPr>
              <a:t>Argentine </a:t>
            </a:r>
            <a:r>
              <a:rPr lang="en-GB" sz="2500" b="1" dirty="0">
                <a:solidFill>
                  <a:schemeClr val="bg1"/>
                </a:solidFill>
              </a:rPr>
              <a:t>female </a:t>
            </a:r>
            <a:r>
              <a:rPr lang="en-GB" sz="2500" b="1" dirty="0" smtClean="0">
                <a:solidFill>
                  <a:schemeClr val="bg1"/>
                </a:solidFill>
              </a:rPr>
              <a:t>scientists: </a:t>
            </a:r>
            <a:endParaRPr lang="es-AR" sz="2500" b="1" dirty="0"/>
          </a:p>
        </p:txBody>
      </p:sp>
    </p:spTree>
    <p:extLst>
      <p:ext uri="{BB962C8B-B14F-4D97-AF65-F5344CB8AC3E}">
        <p14:creationId xmlns:p14="http://schemas.microsoft.com/office/powerpoint/2010/main" val="23376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444"/>
        <p:cNvGrpSpPr/>
        <p:nvPr/>
      </p:nvGrpSpPr>
      <p:grpSpPr>
        <a:xfrm>
          <a:off x="0" y="0"/>
          <a:ext cx="0" cy="0"/>
          <a:chOff x="0" y="0"/>
          <a:chExt cx="0" cy="0"/>
        </a:xfrm>
      </p:grpSpPr>
      <p:pic>
        <p:nvPicPr>
          <p:cNvPr id="446" name="Google Shape;446;p18"/>
          <p:cNvPicPr preferRelativeResize="0"/>
          <p:nvPr/>
        </p:nvPicPr>
        <p:blipFill rotWithShape="1">
          <a:blip r:embed="rId3">
            <a:alphaModFix/>
          </a:blip>
          <a:srcRect/>
          <a:stretch/>
        </p:blipFill>
        <p:spPr>
          <a:xfrm>
            <a:off x="489600" y="6526800"/>
            <a:ext cx="768350" cy="428400"/>
          </a:xfrm>
          <a:prstGeom prst="rect">
            <a:avLst/>
          </a:prstGeom>
          <a:noFill/>
          <a:ln>
            <a:noFill/>
          </a:ln>
        </p:spPr>
      </p:pic>
      <p:sp>
        <p:nvSpPr>
          <p:cNvPr id="5" name="Marcador de contenido 2"/>
          <p:cNvSpPr txBox="1">
            <a:spLocks/>
          </p:cNvSpPr>
          <p:nvPr/>
        </p:nvSpPr>
        <p:spPr>
          <a:xfrm>
            <a:off x="489601" y="2156780"/>
            <a:ext cx="9414795" cy="4455776"/>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60000"/>
              </a:lnSpc>
            </a:pPr>
            <a:r>
              <a:rPr lang="en-US" sz="2600" b="1" dirty="0" smtClean="0">
                <a:solidFill>
                  <a:schemeClr val="bg1"/>
                </a:solidFill>
              </a:rPr>
              <a:t>Other ongoing initiatives</a:t>
            </a:r>
          </a:p>
          <a:p>
            <a:pPr>
              <a:lnSpc>
                <a:spcPct val="160000"/>
              </a:lnSpc>
            </a:pPr>
            <a:endParaRPr lang="en-US" sz="1800" i="1" dirty="0" smtClean="0">
              <a:solidFill>
                <a:schemeClr val="bg1"/>
              </a:solidFill>
            </a:endParaRPr>
          </a:p>
          <a:p>
            <a:pPr marL="285750" indent="-285750">
              <a:lnSpc>
                <a:spcPct val="160000"/>
              </a:lnSpc>
              <a:buFont typeface="Arial" panose="020B0604020202020204" pitchFamily="34" charset="0"/>
              <a:buChar char="•"/>
            </a:pPr>
            <a:r>
              <a:rPr lang="en-US" sz="2100" i="1" dirty="0" smtClean="0">
                <a:solidFill>
                  <a:schemeClr val="bg1"/>
                </a:solidFill>
              </a:rPr>
              <a:t>All-male </a:t>
            </a:r>
            <a:r>
              <a:rPr lang="en-US" sz="2100" dirty="0" smtClean="0">
                <a:solidFill>
                  <a:schemeClr val="bg1"/>
                </a:solidFill>
              </a:rPr>
              <a:t>boards, scientific committees, organizing committees will not be funded or sponsored</a:t>
            </a:r>
          </a:p>
          <a:p>
            <a:pPr marL="285750" indent="-285750">
              <a:lnSpc>
                <a:spcPct val="160000"/>
              </a:lnSpc>
              <a:buFont typeface="Arial" panose="020B0604020202020204" pitchFamily="34" charset="0"/>
              <a:buChar char="•"/>
            </a:pPr>
            <a:r>
              <a:rPr lang="en-US" sz="2100" dirty="0" smtClean="0">
                <a:solidFill>
                  <a:schemeClr val="bg1"/>
                </a:solidFill>
              </a:rPr>
              <a:t>Gender equity is encouraged in every board and evaluation committee </a:t>
            </a:r>
          </a:p>
          <a:p>
            <a:pPr marL="285750" indent="-285750">
              <a:lnSpc>
                <a:spcPct val="160000"/>
              </a:lnSpc>
              <a:buFont typeface="Arial" panose="020B0604020202020204" pitchFamily="34" charset="0"/>
              <a:buChar char="•"/>
            </a:pPr>
            <a:r>
              <a:rPr lang="en-US" sz="2100" dirty="0" smtClean="0">
                <a:solidFill>
                  <a:schemeClr val="bg1"/>
                </a:solidFill>
              </a:rPr>
              <a:t>Researchers who have been denounced will not be allowed to direct fellows nor researchers</a:t>
            </a:r>
          </a:p>
          <a:p>
            <a:pPr marL="285750" indent="-285750">
              <a:lnSpc>
                <a:spcPct val="160000"/>
              </a:lnSpc>
              <a:buFont typeface="Arial" panose="020B0604020202020204" pitchFamily="34" charset="0"/>
              <a:buChar char="•"/>
            </a:pPr>
            <a:r>
              <a:rPr lang="en-US" sz="2100" dirty="0">
                <a:solidFill>
                  <a:schemeClr val="bg1"/>
                </a:solidFill>
              </a:rPr>
              <a:t>Researchers who have been </a:t>
            </a:r>
            <a:r>
              <a:rPr lang="en-US" sz="2100" dirty="0" smtClean="0">
                <a:solidFill>
                  <a:schemeClr val="bg1"/>
                </a:solidFill>
              </a:rPr>
              <a:t>denounced will not be allowed to apply for Institutes Director positions</a:t>
            </a:r>
          </a:p>
          <a:p>
            <a:pPr marL="285750" indent="-285750">
              <a:lnSpc>
                <a:spcPct val="160000"/>
              </a:lnSpc>
              <a:buFont typeface="Arial" panose="020B0604020202020204" pitchFamily="34" charset="0"/>
              <a:buChar char="•"/>
            </a:pPr>
            <a:r>
              <a:rPr lang="en-US" sz="2100" dirty="0" smtClean="0">
                <a:solidFill>
                  <a:schemeClr val="bg1"/>
                </a:solidFill>
              </a:rPr>
              <a:t>Recognition of transgender rights: new name &amp; authorship </a:t>
            </a:r>
            <a:r>
              <a:rPr lang="mr-IN" sz="2100" dirty="0" smtClean="0">
                <a:solidFill>
                  <a:schemeClr val="bg1"/>
                </a:solidFill>
              </a:rPr>
              <a:t>–</a:t>
            </a:r>
            <a:r>
              <a:rPr lang="en-US" sz="2100" dirty="0" smtClean="0">
                <a:solidFill>
                  <a:schemeClr val="bg1"/>
                </a:solidFill>
              </a:rPr>
              <a:t> updating records </a:t>
            </a:r>
            <a:r>
              <a:rPr lang="mr-IN" sz="2100" dirty="0" smtClean="0">
                <a:solidFill>
                  <a:schemeClr val="bg1"/>
                </a:solidFill>
              </a:rPr>
              <a:t>–</a:t>
            </a:r>
            <a:r>
              <a:rPr lang="en-US" sz="2100" dirty="0" smtClean="0">
                <a:solidFill>
                  <a:schemeClr val="bg1"/>
                </a:solidFill>
              </a:rPr>
              <a:t> gender transition processes recognized (equivalent to maternity leaves, etc.) </a:t>
            </a:r>
          </a:p>
          <a:p>
            <a:pPr marL="285750" indent="-285750">
              <a:lnSpc>
                <a:spcPct val="160000"/>
              </a:lnSpc>
              <a:buFont typeface="Arial" panose="020B0604020202020204" pitchFamily="34" charset="0"/>
              <a:buChar char="•"/>
            </a:pPr>
            <a:r>
              <a:rPr lang="en-US" sz="2100" dirty="0" smtClean="0">
                <a:solidFill>
                  <a:schemeClr val="bg1"/>
                </a:solidFill>
              </a:rPr>
              <a:t>Gender-based violence leaves &amp; protection (within and outside the workplace)</a:t>
            </a:r>
          </a:p>
          <a:p>
            <a:pPr marL="285750" indent="-285750">
              <a:lnSpc>
                <a:spcPct val="160000"/>
              </a:lnSpc>
              <a:buFont typeface="Arial" panose="020B0604020202020204" pitchFamily="34" charset="0"/>
              <a:buChar char="•"/>
            </a:pPr>
            <a:r>
              <a:rPr lang="en-US" sz="2100" dirty="0" smtClean="0">
                <a:solidFill>
                  <a:schemeClr val="bg1"/>
                </a:solidFill>
              </a:rPr>
              <a:t>Kindergarten &amp; protected spaces for breast-feeding </a:t>
            </a:r>
          </a:p>
          <a:p>
            <a:endParaRPr lang="en-US" dirty="0" smtClean="0"/>
          </a:p>
        </p:txBody>
      </p:sp>
      <p:sp>
        <p:nvSpPr>
          <p:cNvPr id="4" name="Google Shape;454;p5"/>
          <p:cNvSpPr txBox="1"/>
          <p:nvPr/>
        </p:nvSpPr>
        <p:spPr>
          <a:xfrm>
            <a:off x="489600" y="439769"/>
            <a:ext cx="9111467" cy="1379406"/>
          </a:xfrm>
          <a:prstGeom prst="rect">
            <a:avLst/>
          </a:prstGeom>
          <a:solidFill>
            <a:schemeClr val="bg1"/>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800" b="1" dirty="0" smtClean="0">
              <a:solidFill>
                <a:schemeClr val="tx1"/>
              </a:solidFill>
            </a:endParaRPr>
          </a:p>
          <a:p>
            <a:pPr marL="0" marR="0" lvl="0" indent="0" algn="ctr" rtl="0">
              <a:lnSpc>
                <a:spcPct val="93000"/>
              </a:lnSpc>
              <a:spcBef>
                <a:spcPts val="0"/>
              </a:spcBef>
              <a:spcAft>
                <a:spcPts val="0"/>
              </a:spcAft>
              <a:buClr>
                <a:srgbClr val="000000"/>
              </a:buClr>
              <a:buSzPts val="1800"/>
              <a:buFont typeface="Arial"/>
              <a:buNone/>
            </a:pPr>
            <a:r>
              <a:rPr lang="es-MX" sz="2800" b="1" dirty="0" smtClean="0">
                <a:solidFill>
                  <a:schemeClr val="tx1"/>
                </a:solidFill>
              </a:rPr>
              <a:t>ACTIONS</a:t>
            </a:r>
            <a:endParaRPr lang="es-MX" sz="2500" b="1" dirty="0" smtClean="0">
              <a:solidFill>
                <a:schemeClr val="bg1"/>
              </a:solidFill>
            </a:endParaRPr>
          </a:p>
        </p:txBody>
      </p:sp>
    </p:spTree>
    <p:extLst>
      <p:ext uri="{BB962C8B-B14F-4D97-AF65-F5344CB8AC3E}">
        <p14:creationId xmlns:p14="http://schemas.microsoft.com/office/powerpoint/2010/main" val="189394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52"/>
        <p:cNvGrpSpPr/>
        <p:nvPr/>
      </p:nvGrpSpPr>
      <p:grpSpPr>
        <a:xfrm>
          <a:off x="0" y="0"/>
          <a:ext cx="0" cy="0"/>
          <a:chOff x="0" y="0"/>
          <a:chExt cx="0" cy="0"/>
        </a:xfrm>
      </p:grpSpPr>
      <p:sp>
        <p:nvSpPr>
          <p:cNvPr id="453" name="Google Shape;453;p5"/>
          <p:cNvSpPr txBox="1"/>
          <p:nvPr/>
        </p:nvSpPr>
        <p:spPr>
          <a:xfrm>
            <a:off x="4643531" y="3075023"/>
            <a:ext cx="3010477" cy="4922837"/>
          </a:xfrm>
          <a:prstGeom prst="rect">
            <a:avLst/>
          </a:prstGeom>
          <a:noFill/>
          <a:ln>
            <a:noFill/>
          </a:ln>
        </p:spPr>
        <p:txBody>
          <a:bodyPr spcFirstLastPara="1" wrap="square" lIns="90000" tIns="68025" rIns="90000" bIns="45000" anchor="t" anchorCtr="0">
            <a:noAutofit/>
          </a:bodyPr>
          <a:lstStyle/>
          <a:p>
            <a:pPr marL="0" marR="0" lvl="0" indent="0" algn="l" rtl="0">
              <a:lnSpc>
                <a:spcPct val="93000"/>
              </a:lnSpc>
              <a:spcBef>
                <a:spcPts val="0"/>
              </a:spcBef>
              <a:spcAft>
                <a:spcPts val="0"/>
              </a:spcAft>
              <a:buClr>
                <a:schemeClr val="lt1"/>
              </a:buClr>
              <a:buSzPts val="2000"/>
              <a:buFont typeface="Arial"/>
              <a:buNone/>
            </a:pPr>
            <a:endParaRPr sz="2000" b="0" i="0" u="none" strike="noStrike" cap="none">
              <a:solidFill>
                <a:schemeClr val="dk1"/>
              </a:solidFill>
              <a:latin typeface="Arial"/>
              <a:ea typeface="Arial"/>
              <a:cs typeface="Arial"/>
              <a:sym typeface="Arial"/>
            </a:endParaRPr>
          </a:p>
        </p:txBody>
      </p:sp>
      <p:sp>
        <p:nvSpPr>
          <p:cNvPr id="454" name="Google Shape;454;p5"/>
          <p:cNvSpPr txBox="1"/>
          <p:nvPr/>
        </p:nvSpPr>
        <p:spPr>
          <a:xfrm>
            <a:off x="474953" y="2695074"/>
            <a:ext cx="9111467" cy="3455469"/>
          </a:xfrm>
          <a:prstGeom prst="rect">
            <a:avLst/>
          </a:prstGeom>
          <a:solidFill>
            <a:schemeClr val="accent6">
              <a:lumMod val="40000"/>
              <a:lumOff val="60000"/>
            </a:schemeClr>
          </a:solidFill>
          <a:ln>
            <a:noFill/>
          </a:ln>
        </p:spPr>
        <p:txBody>
          <a:bodyPr spcFirstLastPara="1" wrap="square" lIns="90000" tIns="62625" rIns="90000" bIns="45000" anchor="t" anchorCtr="0">
            <a:noAutofit/>
          </a:bodyPr>
          <a:lstStyle/>
          <a:p>
            <a:pPr lvl="0" algn="ctr">
              <a:lnSpc>
                <a:spcPct val="93000"/>
              </a:lnSpc>
              <a:buSzPts val="1800"/>
            </a:pPr>
            <a:endParaRPr lang="en-US" sz="2500" b="1" dirty="0">
              <a:solidFill>
                <a:schemeClr val="bg1"/>
              </a:solidFill>
            </a:endParaRPr>
          </a:p>
          <a:p>
            <a:pPr lvl="0" algn="ctr">
              <a:lnSpc>
                <a:spcPct val="150000"/>
              </a:lnSpc>
              <a:buSzPts val="1800"/>
            </a:pPr>
            <a:r>
              <a:rPr lang="en-US" sz="2300" b="1" i="1" dirty="0" smtClean="0">
                <a:solidFill>
                  <a:schemeClr val="bg1"/>
                </a:solidFill>
              </a:rPr>
              <a:t>There </a:t>
            </a:r>
            <a:r>
              <a:rPr lang="en-US" sz="2300" b="1" i="1" dirty="0">
                <a:solidFill>
                  <a:schemeClr val="bg1"/>
                </a:solidFill>
              </a:rPr>
              <a:t>is still a long way to go before men and women have equal opportunities in their careers, which will not be possible without changes to ensure that the voices, contributions and excellence of women scientists are placed at the top of the political, research and civil society agendas.</a:t>
            </a:r>
            <a:endParaRPr lang="es-MX" sz="2300" b="1" i="1" dirty="0" smtClean="0">
              <a:solidFill>
                <a:schemeClr val="bg1"/>
              </a:solidFill>
            </a:endParaRPr>
          </a:p>
        </p:txBody>
      </p:sp>
      <p:pic>
        <p:nvPicPr>
          <p:cNvPr id="457" name="Google Shape;457;p5"/>
          <p:cNvPicPr preferRelativeResize="0"/>
          <p:nvPr/>
        </p:nvPicPr>
        <p:blipFill rotWithShape="1">
          <a:blip r:embed="rId3">
            <a:alphaModFix/>
          </a:blip>
          <a:srcRect/>
          <a:stretch/>
        </p:blipFill>
        <p:spPr>
          <a:xfrm>
            <a:off x="405089" y="6725047"/>
            <a:ext cx="766800" cy="428953"/>
          </a:xfrm>
          <a:prstGeom prst="rect">
            <a:avLst/>
          </a:prstGeom>
          <a:noFill/>
          <a:ln>
            <a:noFill/>
          </a:ln>
        </p:spPr>
      </p:pic>
      <p:sp>
        <p:nvSpPr>
          <p:cNvPr id="4" name="CuadroTexto 3"/>
          <p:cNvSpPr txBox="1"/>
          <p:nvPr/>
        </p:nvSpPr>
        <p:spPr>
          <a:xfrm>
            <a:off x="474953" y="712269"/>
            <a:ext cx="9111467" cy="1631216"/>
          </a:xfrm>
          <a:prstGeom prst="rect">
            <a:avLst/>
          </a:prstGeom>
          <a:solidFill>
            <a:schemeClr val="accent6">
              <a:lumMod val="60000"/>
              <a:lumOff val="40000"/>
            </a:schemeClr>
          </a:solidFill>
        </p:spPr>
        <p:txBody>
          <a:bodyPr wrap="square" rtlCol="0" anchor="ctr" anchorCtr="0">
            <a:spAutoFit/>
          </a:bodyPr>
          <a:lstStyle/>
          <a:p>
            <a:pPr algn="ctr"/>
            <a:endParaRPr lang="es-MX" sz="2500" b="1" dirty="0" smtClean="0">
              <a:solidFill>
                <a:schemeClr val="bg1"/>
              </a:solidFill>
            </a:endParaRPr>
          </a:p>
          <a:p>
            <a:pPr algn="ctr"/>
            <a:r>
              <a:rPr lang="es-MX" sz="2500" b="1" dirty="0" smtClean="0">
                <a:solidFill>
                  <a:schemeClr val="bg1"/>
                </a:solidFill>
              </a:rPr>
              <a:t>FINAL CONSIDERATION</a:t>
            </a:r>
            <a:endParaRPr lang="es-MX" sz="2500" b="1" dirty="0">
              <a:solidFill>
                <a:schemeClr val="bg1"/>
              </a:solidFill>
            </a:endParaRPr>
          </a:p>
          <a:p>
            <a:pPr algn="ctr"/>
            <a:endParaRPr lang="es-MX" sz="2500" b="1" dirty="0" smtClean="0">
              <a:solidFill>
                <a:schemeClr val="bg1"/>
              </a:solidFill>
            </a:endParaRPr>
          </a:p>
          <a:p>
            <a:pPr algn="ctr"/>
            <a:endParaRPr lang="es-AR" sz="2500" b="1" dirty="0">
              <a:solidFill>
                <a:schemeClr val="bg1"/>
              </a:solidFill>
            </a:endParaRPr>
          </a:p>
        </p:txBody>
      </p:sp>
    </p:spTree>
    <p:extLst>
      <p:ext uri="{BB962C8B-B14F-4D97-AF65-F5344CB8AC3E}">
        <p14:creationId xmlns:p14="http://schemas.microsoft.com/office/powerpoint/2010/main" val="10122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DAAE2">
            <a:alpha val="97254"/>
          </a:srgbClr>
        </a:solidFill>
        <a:effectLst/>
      </p:bgPr>
    </p:bg>
    <p:spTree>
      <p:nvGrpSpPr>
        <p:cNvPr id="1" name="Shape 777"/>
        <p:cNvGrpSpPr/>
        <p:nvPr/>
      </p:nvGrpSpPr>
      <p:grpSpPr>
        <a:xfrm>
          <a:off x="0" y="0"/>
          <a:ext cx="0" cy="0"/>
          <a:chOff x="0" y="0"/>
          <a:chExt cx="0" cy="0"/>
        </a:xfrm>
      </p:grpSpPr>
      <p:pic>
        <p:nvPicPr>
          <p:cNvPr id="778" name="Google Shape;778;p76" descr="C:\Users\egelemur\Desktop\cienciaEnTuVida_naranja.png"/>
          <p:cNvPicPr preferRelativeResize="0"/>
          <p:nvPr/>
        </p:nvPicPr>
        <p:blipFill rotWithShape="1">
          <a:blip r:embed="rId3">
            <a:alphaModFix/>
          </a:blip>
          <a:srcRect/>
          <a:stretch/>
        </p:blipFill>
        <p:spPr>
          <a:xfrm>
            <a:off x="4343401" y="-200024"/>
            <a:ext cx="5733226" cy="7808253"/>
          </a:xfrm>
          <a:prstGeom prst="rect">
            <a:avLst/>
          </a:prstGeom>
          <a:noFill/>
          <a:ln>
            <a:noFill/>
          </a:ln>
        </p:spPr>
      </p:pic>
      <p:sp>
        <p:nvSpPr>
          <p:cNvPr id="779" name="Google Shape;779;p76"/>
          <p:cNvSpPr txBox="1"/>
          <p:nvPr/>
        </p:nvSpPr>
        <p:spPr>
          <a:xfrm>
            <a:off x="503237" y="705329"/>
            <a:ext cx="3371752" cy="2335933"/>
          </a:xfrm>
          <a:prstGeom prst="rect">
            <a:avLst/>
          </a:prstGeom>
          <a:noFill/>
          <a:ln>
            <a:noFill/>
          </a:ln>
        </p:spPr>
        <p:txBody>
          <a:bodyPr spcFirstLastPara="1" wrap="square" lIns="91400" tIns="45675" rIns="91400" bIns="45675" anchor="t" anchorCtr="0">
            <a:spAutoFit/>
          </a:bodyPr>
          <a:lstStyle/>
          <a:p>
            <a:pPr marL="0" marR="0" lvl="0" indent="0" rtl="0">
              <a:lnSpc>
                <a:spcPct val="90000"/>
              </a:lnSpc>
              <a:spcBef>
                <a:spcPts val="0"/>
              </a:spcBef>
              <a:spcAft>
                <a:spcPts val="0"/>
              </a:spcAft>
              <a:buNone/>
            </a:pPr>
            <a:r>
              <a:rPr lang="en-US" sz="5400" b="1" dirty="0" smtClean="0">
                <a:solidFill>
                  <a:srgbClr val="FFFFFF"/>
                </a:solidFill>
              </a:rPr>
              <a:t>Thanks for your attention</a:t>
            </a:r>
            <a:endParaRPr sz="2800" b="1" i="0" u="none" strike="noStrike" cap="none" dirty="0">
              <a:solidFill>
                <a:srgbClr val="FFFFFF"/>
              </a:solidFill>
              <a:latin typeface="Arial"/>
              <a:ea typeface="Arial"/>
              <a:cs typeface="Arial"/>
              <a:sym typeface="Arial"/>
            </a:endParaRPr>
          </a:p>
        </p:txBody>
      </p:sp>
      <p:pic>
        <p:nvPicPr>
          <p:cNvPr id="780" name="Google Shape;780;p76" descr="C:\Users\egelemur\Desktop\cienciaEnTuVida_logo.png"/>
          <p:cNvPicPr preferRelativeResize="0"/>
          <p:nvPr/>
        </p:nvPicPr>
        <p:blipFill rotWithShape="1">
          <a:blip r:embed="rId4">
            <a:alphaModFix/>
          </a:blip>
          <a:srcRect/>
          <a:stretch/>
        </p:blipFill>
        <p:spPr>
          <a:xfrm>
            <a:off x="503237" y="6101821"/>
            <a:ext cx="829736" cy="829736"/>
          </a:xfrm>
          <a:prstGeom prst="rect">
            <a:avLst/>
          </a:prstGeom>
          <a:noFill/>
          <a:ln>
            <a:noFill/>
          </a:ln>
        </p:spPr>
      </p:pic>
      <p:pic>
        <p:nvPicPr>
          <p:cNvPr id="781" name="Google Shape;781;p76"/>
          <p:cNvPicPr preferRelativeResize="0"/>
          <p:nvPr/>
        </p:nvPicPr>
        <p:blipFill rotWithShape="1">
          <a:blip r:embed="rId5">
            <a:alphaModFix/>
          </a:blip>
          <a:srcRect/>
          <a:stretch/>
        </p:blipFill>
        <p:spPr>
          <a:xfrm>
            <a:off x="1511920" y="3778953"/>
            <a:ext cx="768350" cy="428625"/>
          </a:xfrm>
          <a:prstGeom prst="rect">
            <a:avLst/>
          </a:prstGeom>
          <a:noFill/>
          <a:ln>
            <a:noFill/>
          </a:ln>
        </p:spPr>
      </p:pic>
      <p:grpSp>
        <p:nvGrpSpPr>
          <p:cNvPr id="782" name="Google Shape;782;p76"/>
          <p:cNvGrpSpPr/>
          <p:nvPr/>
        </p:nvGrpSpPr>
        <p:grpSpPr>
          <a:xfrm>
            <a:off x="2580537" y="6130293"/>
            <a:ext cx="1242695" cy="781014"/>
            <a:chOff x="2580538" y="6444133"/>
            <a:chExt cx="1242695" cy="781015"/>
          </a:xfrm>
        </p:grpSpPr>
        <p:sp>
          <p:nvSpPr>
            <p:cNvPr id="783" name="Google Shape;783;p76"/>
            <p:cNvSpPr/>
            <p:nvPr/>
          </p:nvSpPr>
          <p:spPr>
            <a:xfrm>
              <a:off x="2589196" y="6444133"/>
              <a:ext cx="1030630" cy="254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FFFFFF"/>
                  </a:solidFill>
                  <a:latin typeface="Arial"/>
                  <a:ea typeface="Arial"/>
                  <a:cs typeface="Arial"/>
                  <a:sym typeface="Arial"/>
                </a:rPr>
                <a:t>conicet.gov.ar </a:t>
              </a:r>
              <a:endParaRPr/>
            </a:p>
          </p:txBody>
        </p:sp>
        <p:pic>
          <p:nvPicPr>
            <p:cNvPr id="784" name="Google Shape;784;p76"/>
            <p:cNvPicPr preferRelativeResize="0"/>
            <p:nvPr/>
          </p:nvPicPr>
          <p:blipFill rotWithShape="1">
            <a:blip r:embed="rId6">
              <a:alphaModFix/>
            </a:blip>
            <a:srcRect/>
            <a:stretch/>
          </p:blipFill>
          <p:spPr>
            <a:xfrm>
              <a:off x="2664048" y="6866263"/>
              <a:ext cx="1080120" cy="101135"/>
            </a:xfrm>
            <a:prstGeom prst="rect">
              <a:avLst/>
            </a:prstGeom>
            <a:noFill/>
            <a:ln>
              <a:noFill/>
            </a:ln>
          </p:spPr>
        </p:pic>
        <p:sp>
          <p:nvSpPr>
            <p:cNvPr id="785" name="Google Shape;785;p76"/>
            <p:cNvSpPr/>
            <p:nvPr/>
          </p:nvSpPr>
          <p:spPr>
            <a:xfrm>
              <a:off x="2580538" y="6970698"/>
              <a:ext cx="1242695" cy="254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FFFFFF"/>
                  </a:solidFill>
                  <a:latin typeface="Arial"/>
                  <a:ea typeface="Arial"/>
                  <a:cs typeface="Arial"/>
                  <a:sym typeface="Arial"/>
                </a:rPr>
                <a:t>/CONICETDialoga</a:t>
              </a:r>
              <a:endParaRPr sz="1000" b="0" i="0" u="none" strike="noStrike" cap="none">
                <a:solidFill>
                  <a:srgbClr val="FFFFF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365"/>
        <p:cNvGrpSpPr/>
        <p:nvPr/>
      </p:nvGrpSpPr>
      <p:grpSpPr>
        <a:xfrm>
          <a:off x="0" y="0"/>
          <a:ext cx="0" cy="0"/>
          <a:chOff x="0" y="0"/>
          <a:chExt cx="0" cy="0"/>
        </a:xfrm>
      </p:grpSpPr>
      <p:sp>
        <p:nvSpPr>
          <p:cNvPr id="366" name="Google Shape;366;p8"/>
          <p:cNvSpPr txBox="1"/>
          <p:nvPr/>
        </p:nvSpPr>
        <p:spPr>
          <a:xfrm>
            <a:off x="702387" y="847393"/>
            <a:ext cx="8951752" cy="4862512"/>
          </a:xfrm>
          <a:prstGeom prst="rect">
            <a:avLst/>
          </a:prstGeom>
          <a:noFill/>
          <a:ln>
            <a:noFill/>
          </a:ln>
        </p:spPr>
        <p:txBody>
          <a:bodyPr spcFirstLastPara="1" wrap="square" lIns="90000" tIns="69825" rIns="90000" bIns="45000" anchor="t" anchorCtr="0">
            <a:noAutofit/>
          </a:bodyPr>
          <a:lstStyle/>
          <a:p>
            <a:pPr lvl="0">
              <a:lnSpc>
                <a:spcPct val="93000"/>
              </a:lnSpc>
            </a:pPr>
            <a:r>
              <a:rPr lang="en-US" sz="2800" b="1" dirty="0">
                <a:solidFill>
                  <a:srgbClr val="FFFFFF"/>
                </a:solidFill>
              </a:rPr>
              <a:t>CONICET</a:t>
            </a:r>
            <a:r>
              <a:rPr lang="en-US" sz="2800" dirty="0">
                <a:solidFill>
                  <a:srgbClr val="FFFFFF"/>
                </a:solidFill>
              </a:rPr>
              <a:t> is the main agency that fosters science and technology in </a:t>
            </a:r>
            <a:r>
              <a:rPr lang="en-US" sz="2800" b="1" dirty="0">
                <a:solidFill>
                  <a:srgbClr val="FFFFFF"/>
                </a:solidFill>
              </a:rPr>
              <a:t>Argentina</a:t>
            </a:r>
            <a:r>
              <a:rPr lang="en-US" sz="2800" dirty="0" smtClean="0">
                <a:solidFill>
                  <a:srgbClr val="FFFFFF"/>
                </a:solidFill>
              </a:rPr>
              <a:t>.</a:t>
            </a:r>
          </a:p>
          <a:p>
            <a:pPr lvl="0">
              <a:lnSpc>
                <a:spcPct val="93000"/>
              </a:lnSpc>
            </a:pPr>
            <a:endParaRPr lang="en-US" sz="2800" dirty="0">
              <a:solidFill>
                <a:srgbClr val="FFFFFF"/>
              </a:solidFill>
            </a:endParaRPr>
          </a:p>
          <a:p>
            <a:pPr lvl="0">
              <a:lnSpc>
                <a:spcPct val="93000"/>
              </a:lnSpc>
            </a:pPr>
            <a:r>
              <a:rPr lang="en-US" sz="2800" dirty="0" smtClean="0">
                <a:solidFill>
                  <a:srgbClr val="FFFFFF"/>
                </a:solidFill>
              </a:rPr>
              <a:t>It was created in </a:t>
            </a:r>
            <a:r>
              <a:rPr lang="en-US" sz="2800" b="1" dirty="0" smtClean="0">
                <a:solidFill>
                  <a:srgbClr val="FFFFFF"/>
                </a:solidFill>
              </a:rPr>
              <a:t>1958</a:t>
            </a:r>
            <a:r>
              <a:rPr lang="en-US" sz="2800" dirty="0" smtClean="0">
                <a:solidFill>
                  <a:srgbClr val="FFFFFF"/>
                </a:solidFill>
              </a:rPr>
              <a:t>. The </a:t>
            </a:r>
            <a:r>
              <a:rPr lang="en-US" sz="2800" dirty="0">
                <a:solidFill>
                  <a:srgbClr val="FFFFFF"/>
                </a:solidFill>
              </a:rPr>
              <a:t>first president of CONICET was Bernardo A. </a:t>
            </a:r>
            <a:r>
              <a:rPr lang="en-US" sz="2800" b="1" dirty="0">
                <a:solidFill>
                  <a:srgbClr val="FFFFFF"/>
                </a:solidFill>
              </a:rPr>
              <a:t>Houssay</a:t>
            </a:r>
            <a:r>
              <a:rPr lang="en-US" sz="2800" dirty="0">
                <a:solidFill>
                  <a:srgbClr val="FFFFFF"/>
                </a:solidFill>
              </a:rPr>
              <a:t> –Nobel Prize winner in Medicine in </a:t>
            </a:r>
            <a:r>
              <a:rPr lang="en-US" sz="2800" dirty="0" smtClean="0">
                <a:solidFill>
                  <a:srgbClr val="FFFFFF"/>
                </a:solidFill>
              </a:rPr>
              <a:t>1947.</a:t>
            </a:r>
            <a:endParaRPr lang="en-US" sz="2800" dirty="0">
              <a:solidFill>
                <a:srgbClr val="FFFFFF"/>
              </a:solidFill>
            </a:endParaRPr>
          </a:p>
          <a:p>
            <a:pPr lvl="0">
              <a:lnSpc>
                <a:spcPct val="93000"/>
              </a:lnSpc>
            </a:pPr>
            <a:endParaRPr lang="en-US" sz="2800" dirty="0">
              <a:solidFill>
                <a:srgbClr val="FFFFFF"/>
              </a:solidFill>
            </a:endParaRPr>
          </a:p>
          <a:p>
            <a:pPr lvl="0">
              <a:lnSpc>
                <a:spcPct val="93000"/>
              </a:lnSpc>
            </a:pPr>
            <a:r>
              <a:rPr lang="en-US" sz="2800" dirty="0">
                <a:solidFill>
                  <a:srgbClr val="FFFFFF"/>
                </a:solidFill>
              </a:rPr>
              <a:t>Currently, CONICET is an autarchic entity that depends on the Ministry of Science, Technology and Innovation.</a:t>
            </a:r>
          </a:p>
          <a:p>
            <a:pPr lvl="0">
              <a:lnSpc>
                <a:spcPct val="93000"/>
              </a:lnSpc>
            </a:pPr>
            <a:endParaRPr lang="en-US" sz="2800" dirty="0">
              <a:solidFill>
                <a:srgbClr val="FFFFFF"/>
              </a:solidFill>
            </a:endParaRPr>
          </a:p>
          <a:p>
            <a:pPr lvl="0">
              <a:lnSpc>
                <a:spcPct val="93000"/>
              </a:lnSpc>
            </a:pPr>
            <a:r>
              <a:rPr lang="en-US" sz="2800" dirty="0">
                <a:solidFill>
                  <a:srgbClr val="FFFFFF"/>
                </a:solidFill>
              </a:rPr>
              <a:t>The Council’s mission is to foster and implement scientific and technological activities in the whole territory and all areas of knowledge.</a:t>
            </a:r>
          </a:p>
          <a:p>
            <a:pPr marL="0" marR="0" lvl="0" indent="0" algn="l" defTabSz="914400" rtl="0" eaLnBrk="1" fontAlgn="auto" latinLnBrk="0" hangingPunct="1">
              <a:lnSpc>
                <a:spcPct val="93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smtClean="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93000"/>
              </a:lnSpc>
              <a:spcBef>
                <a:spcPts val="0"/>
              </a:spcBef>
              <a:spcAft>
                <a:spcPts val="0"/>
              </a:spcAft>
              <a:buClr>
                <a:srgbClr val="000000"/>
              </a:buClr>
              <a:buSzTx/>
              <a:buFont typeface="Arial"/>
              <a:buNone/>
              <a:tabLst/>
              <a:defRPr/>
            </a:pPr>
            <a:endParaRPr lang="en-US" sz="2800" dirty="0">
              <a:solidFill>
                <a:srgbClr val="FFFFFF"/>
              </a:solidFill>
            </a:endParaRPr>
          </a:p>
          <a:p>
            <a:pPr marL="0" marR="0" lvl="0" indent="0" algn="l" defTabSz="914400" rtl="0" eaLnBrk="1" fontAlgn="auto" latinLnBrk="0" hangingPunct="1">
              <a:lnSpc>
                <a:spcPct val="93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93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367" name="Google Shape;367;p8"/>
          <p:cNvPicPr preferRelativeResize="0"/>
          <p:nvPr/>
        </p:nvPicPr>
        <p:blipFill rotWithShape="1">
          <a:blip r:embed="rId3">
            <a:alphaModFix/>
          </a:blip>
          <a:srcRect/>
          <a:stretch/>
        </p:blipFill>
        <p:spPr>
          <a:xfrm>
            <a:off x="490537" y="6526212"/>
            <a:ext cx="768350" cy="428625"/>
          </a:xfrm>
          <a:prstGeom prst="rect">
            <a:avLst/>
          </a:prstGeom>
          <a:noFill/>
          <a:ln>
            <a:noFill/>
          </a:ln>
        </p:spPr>
      </p:pic>
    </p:spTree>
    <p:extLst>
      <p:ext uri="{BB962C8B-B14F-4D97-AF65-F5344CB8AC3E}">
        <p14:creationId xmlns:p14="http://schemas.microsoft.com/office/powerpoint/2010/main" val="101044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52"/>
        <p:cNvGrpSpPr/>
        <p:nvPr/>
      </p:nvGrpSpPr>
      <p:grpSpPr>
        <a:xfrm>
          <a:off x="0" y="0"/>
          <a:ext cx="0" cy="0"/>
          <a:chOff x="0" y="0"/>
          <a:chExt cx="0" cy="0"/>
        </a:xfrm>
      </p:grpSpPr>
      <p:sp>
        <p:nvSpPr>
          <p:cNvPr id="453" name="Google Shape;453;p5"/>
          <p:cNvSpPr txBox="1"/>
          <p:nvPr/>
        </p:nvSpPr>
        <p:spPr>
          <a:xfrm>
            <a:off x="4643531" y="3075023"/>
            <a:ext cx="3010477" cy="4922837"/>
          </a:xfrm>
          <a:prstGeom prst="rect">
            <a:avLst/>
          </a:prstGeom>
          <a:noFill/>
          <a:ln>
            <a:noFill/>
          </a:ln>
        </p:spPr>
        <p:txBody>
          <a:bodyPr spcFirstLastPara="1" wrap="square" lIns="90000" tIns="68025" rIns="90000" bIns="45000" anchor="t" anchorCtr="0">
            <a:noAutofit/>
          </a:bodyPr>
          <a:lstStyle/>
          <a:p>
            <a:pPr marL="0" marR="0" lvl="0" indent="0" algn="l" rtl="0">
              <a:lnSpc>
                <a:spcPct val="93000"/>
              </a:lnSpc>
              <a:spcBef>
                <a:spcPts val="0"/>
              </a:spcBef>
              <a:spcAft>
                <a:spcPts val="0"/>
              </a:spcAft>
              <a:buClr>
                <a:schemeClr val="lt1"/>
              </a:buClr>
              <a:buSzPts val="2000"/>
              <a:buFont typeface="Arial"/>
              <a:buNone/>
            </a:pPr>
            <a:endParaRPr sz="2000" b="0" i="0" u="none" strike="noStrike" cap="none">
              <a:solidFill>
                <a:schemeClr val="dk1"/>
              </a:solidFill>
              <a:latin typeface="Arial"/>
              <a:ea typeface="Arial"/>
              <a:cs typeface="Arial"/>
              <a:sym typeface="Arial"/>
            </a:endParaRPr>
          </a:p>
        </p:txBody>
      </p:sp>
      <p:sp>
        <p:nvSpPr>
          <p:cNvPr id="454" name="Google Shape;454;p5"/>
          <p:cNvSpPr txBox="1"/>
          <p:nvPr/>
        </p:nvSpPr>
        <p:spPr>
          <a:xfrm>
            <a:off x="489600" y="439769"/>
            <a:ext cx="9111467" cy="1494910"/>
          </a:xfrm>
          <a:prstGeom prst="rect">
            <a:avLst/>
          </a:prstGeom>
          <a:solidFill>
            <a:schemeClr val="accent6">
              <a:lumMod val="40000"/>
              <a:lumOff val="60000"/>
            </a:schemeClr>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500" b="1" dirty="0" smtClean="0">
              <a:solidFill>
                <a:schemeClr val="bg1"/>
              </a:solidFill>
            </a:endParaRPr>
          </a:p>
          <a:p>
            <a:pPr marL="0" marR="0" lvl="0" indent="0" algn="ctr" rtl="0">
              <a:lnSpc>
                <a:spcPct val="93000"/>
              </a:lnSpc>
              <a:spcBef>
                <a:spcPts val="0"/>
              </a:spcBef>
              <a:spcAft>
                <a:spcPts val="0"/>
              </a:spcAft>
              <a:buClr>
                <a:srgbClr val="000000"/>
              </a:buClr>
              <a:buSzPts val="1800"/>
              <a:buFont typeface="Arial"/>
              <a:buNone/>
            </a:pPr>
            <a:r>
              <a:rPr lang="es-MX" sz="3000" b="1" dirty="0" smtClean="0">
                <a:solidFill>
                  <a:schemeClr val="bg1"/>
                </a:solidFill>
              </a:rPr>
              <a:t>CONICET</a:t>
            </a:r>
            <a:endParaRPr sz="3000" b="1" i="0" u="none" strike="noStrike" cap="none" dirty="0">
              <a:solidFill>
                <a:schemeClr val="bg1"/>
              </a:solidFill>
              <a:sym typeface="Arial"/>
            </a:endParaRPr>
          </a:p>
          <a:p>
            <a:pPr marL="0" marR="0" lvl="0" indent="0" algn="l" rtl="0">
              <a:lnSpc>
                <a:spcPct val="100000"/>
              </a:lnSpc>
              <a:spcBef>
                <a:spcPts val="0"/>
              </a:spcBef>
              <a:spcAft>
                <a:spcPts val="0"/>
              </a:spcAft>
              <a:buClr>
                <a:schemeClr val="lt1"/>
              </a:buClr>
              <a:buSzPts val="1800"/>
              <a:buFont typeface="Arial"/>
              <a:buNone/>
            </a:pPr>
            <a:r>
              <a:rPr lang="en-US" sz="1800" b="0" i="0" u="none" strike="noStrike" cap="none" dirty="0">
                <a:solidFill>
                  <a:srgbClr val="0096D5"/>
                </a:solidFill>
                <a:latin typeface="Arial"/>
                <a:ea typeface="Arial"/>
                <a:cs typeface="Arial"/>
                <a:sym typeface="Arial"/>
              </a:rPr>
              <a:t/>
            </a:r>
            <a:br>
              <a:rPr lang="en-US" sz="1800" b="0" i="0" u="none" strike="noStrike" cap="none" dirty="0">
                <a:solidFill>
                  <a:srgbClr val="0096D5"/>
                </a:solidFill>
                <a:latin typeface="Arial"/>
                <a:ea typeface="Arial"/>
                <a:cs typeface="Arial"/>
                <a:sym typeface="Arial"/>
              </a:rPr>
            </a:br>
            <a:endParaRPr sz="1800" b="0" i="0" u="none" strike="noStrike" cap="none" dirty="0">
              <a:solidFill>
                <a:srgbClr val="0096D5"/>
              </a:solidFill>
              <a:latin typeface="Arial"/>
              <a:ea typeface="Arial"/>
              <a:cs typeface="Arial"/>
              <a:sym typeface="Arial"/>
            </a:endParaRPr>
          </a:p>
        </p:txBody>
      </p:sp>
      <p:pic>
        <p:nvPicPr>
          <p:cNvPr id="457" name="Google Shape;457;p5"/>
          <p:cNvPicPr preferRelativeResize="0"/>
          <p:nvPr/>
        </p:nvPicPr>
        <p:blipFill rotWithShape="1">
          <a:blip r:embed="rId3">
            <a:alphaModFix/>
          </a:blip>
          <a:srcRect/>
          <a:stretch/>
        </p:blipFill>
        <p:spPr>
          <a:xfrm>
            <a:off x="489600" y="6526800"/>
            <a:ext cx="766800" cy="428953"/>
          </a:xfrm>
          <a:prstGeom prst="rect">
            <a:avLst/>
          </a:prstGeom>
          <a:noFill/>
          <a:ln>
            <a:noFill/>
          </a:ln>
        </p:spPr>
      </p:pic>
      <p:sp>
        <p:nvSpPr>
          <p:cNvPr id="2" name="Rectángulo 1"/>
          <p:cNvSpPr/>
          <p:nvPr/>
        </p:nvSpPr>
        <p:spPr>
          <a:xfrm>
            <a:off x="489599" y="2674119"/>
            <a:ext cx="9111467" cy="3477875"/>
          </a:xfrm>
          <a:prstGeom prst="rect">
            <a:avLst/>
          </a:prstGeom>
        </p:spPr>
        <p:txBody>
          <a:bodyPr wrap="square">
            <a:spAutoFit/>
          </a:bodyPr>
          <a:lstStyle/>
          <a:p>
            <a:pPr marL="285750" indent="-285750">
              <a:buFont typeface="Arial" panose="020B0604020202020204" pitchFamily="34" charset="0"/>
              <a:buChar char="•"/>
            </a:pPr>
            <a:r>
              <a:rPr lang="en-US" sz="2000" b="1" dirty="0" smtClean="0"/>
              <a:t>Areas of knowledge: biomedical, natural &amp; formal sciences, engineering &amp; technology, social sciences &amp; humanities.</a:t>
            </a:r>
          </a:p>
          <a:p>
            <a:pPr marL="285750" indent="-285750">
              <a:buFont typeface="Arial" panose="020B0604020202020204" pitchFamily="34" charset="0"/>
              <a:buChar char="•"/>
            </a:pPr>
            <a:endParaRPr lang="en-US" sz="2000" b="1" dirty="0" smtClean="0"/>
          </a:p>
          <a:p>
            <a:endParaRPr lang="en-US" sz="2000" b="1" dirty="0"/>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smtClean="0"/>
              <a:t>+ 11000 full-time researchers</a:t>
            </a:r>
          </a:p>
          <a:p>
            <a:pPr marL="285750" indent="-285750">
              <a:buFont typeface="Arial" panose="020B0604020202020204" pitchFamily="34" charset="0"/>
              <a:buChar char="•"/>
            </a:pPr>
            <a:r>
              <a:rPr lang="en-US" sz="2000" b="1" dirty="0" smtClean="0"/>
              <a:t>+ 2700 technical &amp; research assistants</a:t>
            </a:r>
          </a:p>
          <a:p>
            <a:pPr marL="285750" indent="-285750">
              <a:buFont typeface="Arial" panose="020B0604020202020204" pitchFamily="34" charset="0"/>
              <a:buChar char="•"/>
            </a:pPr>
            <a:r>
              <a:rPr lang="en-US" sz="2000" b="1" dirty="0" smtClean="0"/>
              <a:t>+ 1300 administrative &amp; professional staff</a:t>
            </a:r>
          </a:p>
          <a:p>
            <a:endParaRPr lang="en-US" sz="2000" b="1" dirty="0" smtClean="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+12000 scholarships for PhD and post-doctorate students</a:t>
            </a:r>
            <a:endParaRPr lang="en-US" sz="2000" b="1" dirty="0"/>
          </a:p>
        </p:txBody>
      </p:sp>
    </p:spTree>
    <p:extLst>
      <p:ext uri="{BB962C8B-B14F-4D97-AF65-F5344CB8AC3E}">
        <p14:creationId xmlns:p14="http://schemas.microsoft.com/office/powerpoint/2010/main" val="20263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sp>
        <p:nvSpPr>
          <p:cNvPr id="475" name="Google Shape;475;p11"/>
          <p:cNvSpPr/>
          <p:nvPr/>
        </p:nvSpPr>
        <p:spPr>
          <a:xfrm>
            <a:off x="359809" y="1079309"/>
            <a:ext cx="5766231" cy="607562"/>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CONICET </a:t>
            </a:r>
            <a:r>
              <a:rPr lang="en-US" sz="1800" b="0" i="0" u="none" strike="noStrike" cap="none" dirty="0" smtClean="0">
                <a:solidFill>
                  <a:schemeClr val="dk1"/>
                </a:solidFill>
                <a:latin typeface="Arial"/>
                <a:ea typeface="Arial"/>
                <a:cs typeface="Arial"/>
                <a:sym typeface="Arial"/>
              </a:rPr>
              <a:t>researchers all across the countries’ </a:t>
            </a:r>
            <a:r>
              <a:rPr lang="en-US" sz="1800" b="1" i="0" u="none" strike="noStrike" cap="none" dirty="0" smtClean="0">
                <a:solidFill>
                  <a:schemeClr val="dk1"/>
                </a:solidFill>
                <a:latin typeface="Arial"/>
                <a:ea typeface="Arial"/>
                <a:cs typeface="Arial"/>
                <a:sym typeface="Arial"/>
              </a:rPr>
              <a:t>universities and </a:t>
            </a:r>
            <a:r>
              <a:rPr lang="en-US" sz="1800" b="1" dirty="0" smtClean="0">
                <a:solidFill>
                  <a:schemeClr val="dk1"/>
                </a:solidFill>
              </a:rPr>
              <a:t>Sc</a:t>
            </a:r>
            <a:r>
              <a:rPr lang="en-US" sz="1800" b="1" i="0" u="none" strike="noStrike" cap="none" dirty="0" smtClean="0">
                <a:solidFill>
                  <a:schemeClr val="dk1"/>
                </a:solidFill>
                <a:latin typeface="Arial"/>
                <a:ea typeface="Arial"/>
                <a:cs typeface="Arial"/>
                <a:sym typeface="Arial"/>
              </a:rPr>
              <a:t>ience and Technology entities</a:t>
            </a:r>
            <a:endParaRPr sz="1400" b="0" i="0" u="none" strike="noStrike" cap="none" dirty="0">
              <a:solidFill>
                <a:srgbClr val="F7A819"/>
              </a:solidFill>
              <a:latin typeface="Arial"/>
              <a:ea typeface="Arial"/>
              <a:cs typeface="Arial"/>
              <a:sym typeface="Arial"/>
            </a:endParaRPr>
          </a:p>
        </p:txBody>
      </p:sp>
      <p:sp>
        <p:nvSpPr>
          <p:cNvPr id="476" name="Google Shape;476;p11"/>
          <p:cNvSpPr txBox="1"/>
          <p:nvPr/>
        </p:nvSpPr>
        <p:spPr>
          <a:xfrm>
            <a:off x="3737060" y="4684322"/>
            <a:ext cx="2879725" cy="430212"/>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77" name="Google Shape;477;p11"/>
          <p:cNvPicPr preferRelativeResize="0"/>
          <p:nvPr/>
        </p:nvPicPr>
        <p:blipFill rotWithShape="1">
          <a:blip r:embed="rId3">
            <a:alphaModFix/>
          </a:blip>
          <a:srcRect/>
          <a:stretch/>
        </p:blipFill>
        <p:spPr>
          <a:xfrm>
            <a:off x="2419531" y="2068684"/>
            <a:ext cx="2297806" cy="4668447"/>
          </a:xfrm>
          <a:prstGeom prst="rect">
            <a:avLst/>
          </a:prstGeom>
          <a:noFill/>
          <a:ln>
            <a:noFill/>
          </a:ln>
        </p:spPr>
      </p:pic>
      <p:sp>
        <p:nvSpPr>
          <p:cNvPr id="478" name="Google Shape;478;p11"/>
          <p:cNvSpPr txBox="1"/>
          <p:nvPr/>
        </p:nvSpPr>
        <p:spPr>
          <a:xfrm>
            <a:off x="5238337" y="2665001"/>
            <a:ext cx="3089116" cy="1521987"/>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Clr>
                <a:srgbClr val="009BDE"/>
              </a:buClr>
              <a:buSzPts val="1200"/>
              <a:buFont typeface="Arial Narrow"/>
              <a:buNone/>
            </a:pPr>
            <a:r>
              <a:rPr lang="en-US" sz="1200" b="1" i="0" u="none" strike="noStrike" cap="none" dirty="0" smtClean="0">
                <a:solidFill>
                  <a:srgbClr val="0096D5"/>
                </a:solidFill>
                <a:latin typeface="Arial"/>
                <a:ea typeface="Arial"/>
                <a:cs typeface="Arial"/>
                <a:sym typeface="Arial"/>
              </a:rPr>
              <a:t>CONICET Researchers distribution</a:t>
            </a:r>
            <a:endParaRPr sz="1400" b="0" i="0" u="none" strike="noStrike" cap="none" dirty="0">
              <a:solidFill>
                <a:srgbClr val="0096D5"/>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666666"/>
              </a:buClr>
              <a:buSzPts val="1200"/>
              <a:buFont typeface="Arial Narrow"/>
              <a:buNone/>
            </a:pPr>
            <a:endParaRPr lang="en-US" sz="1200" dirty="0">
              <a:solidFill>
                <a:schemeClr val="dk1"/>
              </a:solidFill>
            </a:endParaRPr>
          </a:p>
          <a:p>
            <a:pPr marL="0" marR="0" lvl="0" indent="0" algn="l" rtl="0">
              <a:lnSpc>
                <a:spcPct val="150000"/>
              </a:lnSpc>
              <a:spcBef>
                <a:spcPts val="0"/>
              </a:spcBef>
              <a:spcAft>
                <a:spcPts val="0"/>
              </a:spcAft>
              <a:buClr>
                <a:srgbClr val="666666"/>
              </a:buClr>
              <a:buSzPts val="1200"/>
              <a:buFont typeface="Arial Narrow"/>
              <a:buNone/>
            </a:pPr>
            <a:r>
              <a:rPr lang="en-US" sz="1200" b="0" i="0" u="none" strike="noStrike" cap="none" dirty="0" smtClean="0">
                <a:solidFill>
                  <a:schemeClr val="dk1"/>
                </a:solidFill>
                <a:latin typeface="Arial"/>
                <a:ea typeface="Arial"/>
                <a:cs typeface="Arial"/>
                <a:sym typeface="Arial"/>
              </a:rPr>
              <a:t>CONICET Research centers</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666666"/>
              </a:buClr>
              <a:buSzPts val="1200"/>
              <a:buFont typeface="Arial Narrow"/>
              <a:buNone/>
            </a:pPr>
            <a:r>
              <a:rPr lang="en-US" sz="1200" b="0" i="0" u="none" strike="noStrike" cap="none" dirty="0" smtClean="0">
                <a:solidFill>
                  <a:schemeClr val="dk1"/>
                </a:solidFill>
                <a:latin typeface="Arial"/>
                <a:ea typeface="Arial"/>
                <a:cs typeface="Arial"/>
                <a:sym typeface="Arial"/>
              </a:rPr>
              <a:t>Universities (National/Private)</a:t>
            </a:r>
            <a:endParaRPr sz="14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666666"/>
              </a:buClr>
              <a:buSzPts val="1200"/>
              <a:buFont typeface="Arial Narrow"/>
              <a:buNone/>
            </a:pPr>
            <a:r>
              <a:rPr lang="en-US" sz="1200" dirty="0" smtClean="0">
                <a:solidFill>
                  <a:schemeClr val="dk1"/>
                </a:solidFill>
              </a:rPr>
              <a:t>Science and Technology organisms</a:t>
            </a:r>
            <a:endParaRPr sz="1400" b="0" i="0" u="none" strike="noStrike" cap="none" dirty="0">
              <a:solidFill>
                <a:schemeClr val="dk1"/>
              </a:solidFill>
              <a:latin typeface="Arial"/>
              <a:ea typeface="Arial"/>
              <a:cs typeface="Arial"/>
              <a:sym typeface="Arial"/>
            </a:endParaRPr>
          </a:p>
        </p:txBody>
      </p:sp>
      <p:sp>
        <p:nvSpPr>
          <p:cNvPr id="479" name="Google Shape;479;p11"/>
          <p:cNvSpPr/>
          <p:nvPr/>
        </p:nvSpPr>
        <p:spPr>
          <a:xfrm>
            <a:off x="5046977" y="3377151"/>
            <a:ext cx="144462" cy="144462"/>
          </a:xfrm>
          <a:prstGeom prst="ellipse">
            <a:avLst/>
          </a:prstGeom>
          <a:solidFill>
            <a:srgbClr val="084C79"/>
          </a:solidFill>
          <a:ln w="9525" cap="flat" cmpd="sng">
            <a:solidFill>
              <a:srgbClr val="34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951B80"/>
              </a:solidFill>
              <a:latin typeface="Arial"/>
              <a:ea typeface="Arial"/>
              <a:cs typeface="Arial"/>
              <a:sym typeface="Arial"/>
            </a:endParaRPr>
          </a:p>
        </p:txBody>
      </p:sp>
      <p:sp>
        <p:nvSpPr>
          <p:cNvPr id="480" name="Google Shape;480;p11"/>
          <p:cNvSpPr/>
          <p:nvPr/>
        </p:nvSpPr>
        <p:spPr>
          <a:xfrm>
            <a:off x="5046977" y="3669762"/>
            <a:ext cx="144462" cy="144462"/>
          </a:xfrm>
          <a:prstGeom prst="ellipse">
            <a:avLst/>
          </a:prstGeom>
          <a:solidFill>
            <a:srgbClr val="00AAE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951B80"/>
              </a:solidFill>
              <a:latin typeface="Arial"/>
              <a:ea typeface="Arial"/>
              <a:cs typeface="Arial"/>
              <a:sym typeface="Arial"/>
            </a:endParaRPr>
          </a:p>
        </p:txBody>
      </p:sp>
      <p:sp>
        <p:nvSpPr>
          <p:cNvPr id="481" name="Google Shape;481;p11"/>
          <p:cNvSpPr/>
          <p:nvPr/>
        </p:nvSpPr>
        <p:spPr>
          <a:xfrm>
            <a:off x="5054338" y="3962373"/>
            <a:ext cx="144462" cy="144462"/>
          </a:xfrm>
          <a:prstGeom prst="ellipse">
            <a:avLst/>
          </a:prstGeom>
          <a:solidFill>
            <a:srgbClr val="80CCE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rgbClr val="951B80"/>
              </a:solidFill>
              <a:latin typeface="Arial"/>
              <a:ea typeface="Arial"/>
              <a:cs typeface="Arial"/>
              <a:sym typeface="Arial"/>
            </a:endParaRPr>
          </a:p>
        </p:txBody>
      </p:sp>
      <p:sp>
        <p:nvSpPr>
          <p:cNvPr id="482" name="Google Shape;482;p11"/>
          <p:cNvSpPr txBox="1"/>
          <p:nvPr/>
        </p:nvSpPr>
        <p:spPr>
          <a:xfrm>
            <a:off x="359792" y="430143"/>
            <a:ext cx="6264594" cy="511553"/>
          </a:xfrm>
          <a:prstGeom prst="rect">
            <a:avLst/>
          </a:prstGeom>
          <a:noFill/>
          <a:ln>
            <a:noFill/>
          </a:ln>
        </p:spPr>
        <p:txBody>
          <a:bodyPr spcFirstLastPara="1" wrap="square" lIns="90000" tIns="62625" rIns="90000" bIns="45000" anchor="t" anchorCtr="0">
            <a:noAutofit/>
          </a:bodyPr>
          <a:lstStyle/>
          <a:p>
            <a:pPr marL="0" marR="0" lvl="0" indent="0" algn="l" rtl="0">
              <a:lnSpc>
                <a:spcPct val="93000"/>
              </a:lnSpc>
              <a:spcBef>
                <a:spcPts val="0"/>
              </a:spcBef>
              <a:spcAft>
                <a:spcPts val="0"/>
              </a:spcAft>
              <a:buClr>
                <a:srgbClr val="000000"/>
              </a:buClr>
              <a:buSzPts val="1800"/>
              <a:buFont typeface="Arial"/>
              <a:buNone/>
            </a:pPr>
            <a:r>
              <a:rPr lang="es-MX" sz="1800" b="1" i="0" u="none" strike="noStrike" cap="none" dirty="0" smtClean="0">
                <a:solidFill>
                  <a:srgbClr val="0096D5"/>
                </a:solidFill>
                <a:latin typeface="Arial"/>
                <a:ea typeface="Arial"/>
                <a:cs typeface="Arial"/>
                <a:sym typeface="Arial"/>
              </a:rPr>
              <a:t>FEDERALIZATION OF SCIENCE</a:t>
            </a:r>
            <a:endParaRPr sz="1400" b="0" i="0" u="none" strike="noStrike" cap="none" dirty="0">
              <a:solidFill>
                <a:srgbClr val="0096D5"/>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r>
              <a:rPr lang="en-US" sz="1800" b="0" i="0" u="none" strike="noStrike" cap="none" dirty="0">
                <a:solidFill>
                  <a:srgbClr val="008AF2"/>
                </a:solidFill>
                <a:latin typeface="Arial"/>
                <a:ea typeface="Arial"/>
                <a:cs typeface="Arial"/>
                <a:sym typeface="Arial"/>
              </a:rPr>
              <a:t/>
            </a:r>
            <a:br>
              <a:rPr lang="en-US" sz="1800" b="0" i="0" u="none" strike="noStrike" cap="none" dirty="0">
                <a:solidFill>
                  <a:srgbClr val="008AF2"/>
                </a:solidFill>
                <a:latin typeface="Arial"/>
                <a:ea typeface="Arial"/>
                <a:cs typeface="Arial"/>
                <a:sym typeface="Arial"/>
              </a:rPr>
            </a:br>
            <a:endParaRPr sz="1800" b="0" i="0" u="none" strike="noStrike" cap="none" dirty="0">
              <a:solidFill>
                <a:srgbClr val="008AF2"/>
              </a:solidFill>
              <a:latin typeface="Arial"/>
              <a:ea typeface="Arial"/>
              <a:cs typeface="Arial"/>
              <a:sym typeface="Arial"/>
            </a:endParaRPr>
          </a:p>
        </p:txBody>
      </p:sp>
      <p:pic>
        <p:nvPicPr>
          <p:cNvPr id="483" name="Google Shape;483;p11"/>
          <p:cNvPicPr preferRelativeResize="0"/>
          <p:nvPr/>
        </p:nvPicPr>
        <p:blipFill rotWithShape="1">
          <a:blip r:embed="rId4">
            <a:alphaModFix/>
          </a:blip>
          <a:srcRect/>
          <a:stretch/>
        </p:blipFill>
        <p:spPr>
          <a:xfrm>
            <a:off x="489600" y="6526800"/>
            <a:ext cx="766800" cy="4289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357"/>
        <p:cNvGrpSpPr/>
        <p:nvPr/>
      </p:nvGrpSpPr>
      <p:grpSpPr>
        <a:xfrm>
          <a:off x="0" y="0"/>
          <a:ext cx="0" cy="0"/>
          <a:chOff x="0" y="0"/>
          <a:chExt cx="0" cy="0"/>
        </a:xfrm>
      </p:grpSpPr>
      <p:sp>
        <p:nvSpPr>
          <p:cNvPr id="358" name="Google Shape;358;p7"/>
          <p:cNvSpPr txBox="1"/>
          <p:nvPr/>
        </p:nvSpPr>
        <p:spPr>
          <a:xfrm>
            <a:off x="188259" y="331599"/>
            <a:ext cx="9632390" cy="6107701"/>
          </a:xfrm>
          <a:prstGeom prst="rect">
            <a:avLst/>
          </a:prstGeom>
          <a:noFill/>
          <a:ln>
            <a:noFill/>
          </a:ln>
        </p:spPr>
        <p:txBody>
          <a:bodyPr spcFirstLastPara="1" wrap="square" lIns="90000" tIns="69825" rIns="90000" bIns="45000" anchor="t" anchorCtr="0">
            <a:noAutofit/>
          </a:bodyPr>
          <a:lstStyle/>
          <a:p>
            <a:pPr marL="0" marR="0" lvl="0" indent="0" algn="ctr" rtl="0">
              <a:lnSpc>
                <a:spcPct val="100000"/>
              </a:lnSpc>
              <a:spcBef>
                <a:spcPts val="0"/>
              </a:spcBef>
              <a:spcAft>
                <a:spcPts val="0"/>
              </a:spcAft>
              <a:buNone/>
            </a:pPr>
            <a:r>
              <a:rPr lang="es-MX" sz="2800" b="1" dirty="0" err="1" smtClean="0">
                <a:solidFill>
                  <a:srgbClr val="FFFFFF"/>
                </a:solidFill>
              </a:rPr>
              <a:t>Female</a:t>
            </a:r>
            <a:r>
              <a:rPr lang="es-MX" sz="2800" b="1" dirty="0" smtClean="0">
                <a:solidFill>
                  <a:srgbClr val="FFFFFF"/>
                </a:solidFill>
              </a:rPr>
              <a:t> </a:t>
            </a:r>
            <a:r>
              <a:rPr lang="es-MX" sz="2800" b="1" dirty="0" err="1" smtClean="0">
                <a:solidFill>
                  <a:srgbClr val="FFFFFF"/>
                </a:solidFill>
              </a:rPr>
              <a:t>Scientists</a:t>
            </a:r>
            <a:r>
              <a:rPr lang="es-MX" sz="2800" b="1" dirty="0" smtClean="0">
                <a:solidFill>
                  <a:srgbClr val="FFFFFF"/>
                </a:solidFill>
              </a:rPr>
              <a:t> in </a:t>
            </a:r>
            <a:r>
              <a:rPr lang="es-MX" sz="2800" b="1" dirty="0" err="1" smtClean="0">
                <a:solidFill>
                  <a:srgbClr val="FFFFFF"/>
                </a:solidFill>
              </a:rPr>
              <a:t>Latin</a:t>
            </a:r>
            <a:r>
              <a:rPr lang="es-MX" sz="2800" b="1" dirty="0" smtClean="0">
                <a:solidFill>
                  <a:srgbClr val="FFFFFF"/>
                </a:solidFill>
              </a:rPr>
              <a:t> </a:t>
            </a:r>
            <a:r>
              <a:rPr lang="es-MX" sz="2800" b="1" dirty="0" err="1" smtClean="0">
                <a:solidFill>
                  <a:srgbClr val="FFFFFF"/>
                </a:solidFill>
              </a:rPr>
              <a:t>America</a:t>
            </a:r>
            <a:endParaRPr sz="2800" b="0" i="0" u="none" strike="noStrike" cap="none" dirty="0">
              <a:solidFill>
                <a:srgbClr val="FFFFFF"/>
              </a:solidFill>
              <a:latin typeface="Arial"/>
              <a:ea typeface="Arial"/>
              <a:cs typeface="Arial"/>
              <a:sym typeface="Arial"/>
            </a:endParaRPr>
          </a:p>
          <a:p>
            <a:pPr marL="0" marR="14610" lvl="0" indent="0" algn="l" rtl="0">
              <a:lnSpc>
                <a:spcPct val="100000"/>
              </a:lnSpc>
              <a:spcBef>
                <a:spcPts val="0"/>
              </a:spcBef>
              <a:spcAft>
                <a:spcPts val="0"/>
              </a:spcAft>
              <a:buNone/>
            </a:pPr>
            <a:endParaRPr sz="2000" b="1" i="0" u="none" strike="noStrike" cap="none" dirty="0">
              <a:solidFill>
                <a:srgbClr val="FFFFFF"/>
              </a:solidFill>
              <a:latin typeface="Arial"/>
              <a:ea typeface="Arial"/>
              <a:cs typeface="Arial"/>
              <a:sym typeface="Arial"/>
            </a:endParaRPr>
          </a:p>
          <a:p>
            <a:pPr marL="0" marR="14610" lvl="0" indent="0" algn="just" rtl="0">
              <a:lnSpc>
                <a:spcPct val="100000"/>
              </a:lnSpc>
              <a:spcBef>
                <a:spcPts val="0"/>
              </a:spcBef>
              <a:spcAft>
                <a:spcPts val="0"/>
              </a:spcAft>
              <a:buNone/>
            </a:pPr>
            <a:endParaRPr lang="es-MX" sz="2200" b="1" dirty="0" smtClean="0">
              <a:solidFill>
                <a:srgbClr val="FFFFFF"/>
              </a:solidFill>
            </a:endParaRPr>
          </a:p>
          <a:p>
            <a:pPr marL="0" marR="14610" lvl="0" indent="0" algn="just" rtl="0">
              <a:lnSpc>
                <a:spcPct val="100000"/>
              </a:lnSpc>
              <a:spcBef>
                <a:spcPts val="0"/>
              </a:spcBef>
              <a:spcAft>
                <a:spcPts val="0"/>
              </a:spcAft>
              <a:buNone/>
            </a:pPr>
            <a:endParaRPr lang="es-MX" sz="2200" b="1" dirty="0">
              <a:solidFill>
                <a:srgbClr val="FFFFFF"/>
              </a:solidFill>
            </a:endParaRPr>
          </a:p>
          <a:p>
            <a:pPr marL="0" marR="14610" lvl="0" indent="0" algn="just" rtl="0">
              <a:lnSpc>
                <a:spcPct val="100000"/>
              </a:lnSpc>
              <a:spcBef>
                <a:spcPts val="0"/>
              </a:spcBef>
              <a:spcAft>
                <a:spcPts val="0"/>
              </a:spcAft>
              <a:buNone/>
            </a:pPr>
            <a:endParaRPr lang="es-MX" sz="2200" b="1" dirty="0" smtClean="0">
              <a:solidFill>
                <a:srgbClr val="FFFFFF"/>
              </a:solidFill>
            </a:endParaRPr>
          </a:p>
          <a:p>
            <a:pPr marL="0" marR="14610" lvl="0" indent="0" algn="just" rtl="0">
              <a:lnSpc>
                <a:spcPct val="100000"/>
              </a:lnSpc>
              <a:spcBef>
                <a:spcPts val="0"/>
              </a:spcBef>
              <a:spcAft>
                <a:spcPts val="0"/>
              </a:spcAft>
              <a:buNone/>
            </a:pPr>
            <a:endParaRPr lang="es-MX" sz="2200" b="1" dirty="0">
              <a:solidFill>
                <a:srgbClr val="FFFFFF"/>
              </a:solidFill>
            </a:endParaRPr>
          </a:p>
          <a:p>
            <a:pPr marL="0" marR="14610" lvl="0" indent="0" algn="just" rtl="0">
              <a:lnSpc>
                <a:spcPct val="100000"/>
              </a:lnSpc>
              <a:spcBef>
                <a:spcPts val="0"/>
              </a:spcBef>
              <a:spcAft>
                <a:spcPts val="0"/>
              </a:spcAft>
              <a:buNone/>
            </a:pPr>
            <a:endParaRPr lang="es-MX" sz="2200" b="1" dirty="0" smtClean="0">
              <a:solidFill>
                <a:srgbClr val="FFFFFF"/>
              </a:solidFill>
            </a:endParaRPr>
          </a:p>
          <a:p>
            <a:pPr marL="0" marR="14610" lvl="0" indent="0" algn="just" rtl="0">
              <a:lnSpc>
                <a:spcPct val="100000"/>
              </a:lnSpc>
              <a:spcBef>
                <a:spcPts val="0"/>
              </a:spcBef>
              <a:spcAft>
                <a:spcPts val="0"/>
              </a:spcAft>
              <a:buNone/>
            </a:pPr>
            <a:endParaRPr lang="es-MX" sz="2200" b="1" dirty="0">
              <a:solidFill>
                <a:srgbClr val="FFFFFF"/>
              </a:solidFill>
            </a:endParaRPr>
          </a:p>
          <a:p>
            <a:pPr marL="0" marR="14610" lvl="0" indent="0" algn="just" rtl="0">
              <a:lnSpc>
                <a:spcPct val="100000"/>
              </a:lnSpc>
              <a:spcBef>
                <a:spcPts val="0"/>
              </a:spcBef>
              <a:spcAft>
                <a:spcPts val="0"/>
              </a:spcAft>
              <a:buNone/>
            </a:pPr>
            <a:endParaRPr lang="es-MX" sz="2200" b="1" dirty="0" smtClean="0">
              <a:solidFill>
                <a:srgbClr val="FFFFFF"/>
              </a:solidFill>
            </a:endParaRPr>
          </a:p>
          <a:p>
            <a:pPr marL="0" marR="14610" lvl="0" indent="0" algn="just" rtl="0">
              <a:lnSpc>
                <a:spcPct val="100000"/>
              </a:lnSpc>
              <a:spcBef>
                <a:spcPts val="0"/>
              </a:spcBef>
              <a:spcAft>
                <a:spcPts val="0"/>
              </a:spcAft>
              <a:buNone/>
            </a:pPr>
            <a:endParaRPr lang="es-MX" sz="2200" b="1" dirty="0">
              <a:solidFill>
                <a:srgbClr val="FFFFFF"/>
              </a:solidFill>
            </a:endParaRPr>
          </a:p>
          <a:p>
            <a:pPr marL="0" marR="14610" lvl="0" indent="0" algn="just" rtl="0">
              <a:lnSpc>
                <a:spcPct val="100000"/>
              </a:lnSpc>
              <a:spcBef>
                <a:spcPts val="0"/>
              </a:spcBef>
              <a:spcAft>
                <a:spcPts val="0"/>
              </a:spcAft>
              <a:buNone/>
            </a:pPr>
            <a:endParaRPr lang="es-MX" sz="2200" b="1" dirty="0" smtClean="0">
              <a:solidFill>
                <a:srgbClr val="FFFFFF"/>
              </a:solidFill>
            </a:endParaRPr>
          </a:p>
          <a:p>
            <a:pPr marL="0" marR="14610" lvl="0" indent="0" algn="just" rtl="0">
              <a:lnSpc>
                <a:spcPct val="100000"/>
              </a:lnSpc>
              <a:spcBef>
                <a:spcPts val="0"/>
              </a:spcBef>
              <a:spcAft>
                <a:spcPts val="0"/>
              </a:spcAft>
              <a:buNone/>
            </a:pPr>
            <a:endParaRPr lang="es-MX" sz="2200" b="1" dirty="0">
              <a:solidFill>
                <a:srgbClr val="FFFFFF"/>
              </a:solidFill>
            </a:endParaRPr>
          </a:p>
          <a:p>
            <a:pPr marL="0" marR="14610" lvl="0" indent="0" algn="just" rtl="0">
              <a:lnSpc>
                <a:spcPct val="100000"/>
              </a:lnSpc>
              <a:spcBef>
                <a:spcPts val="0"/>
              </a:spcBef>
              <a:spcAft>
                <a:spcPts val="0"/>
              </a:spcAft>
              <a:buNone/>
            </a:pPr>
            <a:endParaRPr lang="es-MX" sz="2200" b="1" dirty="0" smtClean="0">
              <a:solidFill>
                <a:srgbClr val="FFFFFF"/>
              </a:solidFill>
            </a:endParaRPr>
          </a:p>
          <a:p>
            <a:pPr marL="0" marR="14610" lvl="0" indent="0" algn="just" rtl="0">
              <a:lnSpc>
                <a:spcPct val="100000"/>
              </a:lnSpc>
              <a:spcBef>
                <a:spcPts val="0"/>
              </a:spcBef>
              <a:spcAft>
                <a:spcPts val="0"/>
              </a:spcAft>
              <a:buNone/>
            </a:pPr>
            <a:endParaRPr lang="es-MX" sz="2200" b="1" dirty="0">
              <a:solidFill>
                <a:srgbClr val="FFFFFF"/>
              </a:solidFill>
            </a:endParaRPr>
          </a:p>
          <a:p>
            <a:pPr marL="0" marR="14610" lvl="0" indent="0" algn="ctr" rtl="0">
              <a:lnSpc>
                <a:spcPct val="100000"/>
              </a:lnSpc>
              <a:spcBef>
                <a:spcPts val="0"/>
              </a:spcBef>
              <a:spcAft>
                <a:spcPts val="0"/>
              </a:spcAft>
              <a:buNone/>
            </a:pPr>
            <a:endParaRPr lang="es-MX" sz="5000" b="1" dirty="0" smtClean="0">
              <a:solidFill>
                <a:srgbClr val="FFFFFF"/>
              </a:solidFill>
            </a:endParaRPr>
          </a:p>
          <a:p>
            <a:pPr marR="14610" lvl="0" algn="r"/>
            <a:endParaRPr lang="en-US" sz="1500" i="1" dirty="0" smtClean="0"/>
          </a:p>
          <a:p>
            <a:pPr marR="14610" lvl="0" algn="r"/>
            <a:endParaRPr lang="en-US" sz="1500" i="1" dirty="0"/>
          </a:p>
          <a:p>
            <a:pPr marR="14610" lvl="0" algn="r"/>
            <a:r>
              <a:rPr lang="en-US" sz="1500" i="1" dirty="0" smtClean="0"/>
              <a:t>Source</a:t>
            </a:r>
            <a:r>
              <a:rPr lang="en-US" sz="1500" i="1" dirty="0"/>
              <a:t>: UNESCO Institute for Statistics, June 2019.</a:t>
            </a:r>
            <a:endParaRPr sz="1500" b="1" i="1" u="none" strike="noStrike" cap="none" dirty="0">
              <a:solidFill>
                <a:srgbClr val="FFFFFF"/>
              </a:solidFill>
              <a:sym typeface="Arial"/>
            </a:endParaRPr>
          </a:p>
        </p:txBody>
      </p:sp>
      <p:pic>
        <p:nvPicPr>
          <p:cNvPr id="359" name="Google Shape;359;p7"/>
          <p:cNvPicPr preferRelativeResize="0"/>
          <p:nvPr/>
        </p:nvPicPr>
        <p:blipFill rotWithShape="1">
          <a:blip r:embed="rId3">
            <a:alphaModFix/>
          </a:blip>
          <a:srcRect/>
          <a:stretch/>
        </p:blipFill>
        <p:spPr>
          <a:xfrm>
            <a:off x="9204699" y="331600"/>
            <a:ext cx="768350" cy="428625"/>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503" y="1030750"/>
            <a:ext cx="7815902" cy="524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4716181" y="2050181"/>
            <a:ext cx="3705727" cy="553998"/>
          </a:xfrm>
          <a:prstGeom prst="rect">
            <a:avLst/>
          </a:prstGeom>
          <a:noFill/>
        </p:spPr>
        <p:txBody>
          <a:bodyPr wrap="square" rtlCol="0">
            <a:spAutoFit/>
          </a:bodyPr>
          <a:lstStyle/>
          <a:p>
            <a:r>
              <a:rPr lang="es-MX" sz="3000" dirty="0" smtClean="0"/>
              <a:t>53% in Argentina</a:t>
            </a:r>
            <a:endParaRPr lang="es-AR" sz="3000" dirty="0"/>
          </a:p>
        </p:txBody>
      </p:sp>
      <p:sp>
        <p:nvSpPr>
          <p:cNvPr id="2" name="Elipse 1"/>
          <p:cNvSpPr/>
          <p:nvPr/>
        </p:nvSpPr>
        <p:spPr>
          <a:xfrm>
            <a:off x="3060834" y="2512194"/>
            <a:ext cx="433137" cy="3234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68563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365"/>
        <p:cNvGrpSpPr/>
        <p:nvPr/>
      </p:nvGrpSpPr>
      <p:grpSpPr>
        <a:xfrm>
          <a:off x="0" y="0"/>
          <a:ext cx="0" cy="0"/>
          <a:chOff x="0" y="0"/>
          <a:chExt cx="0" cy="0"/>
        </a:xfrm>
      </p:grpSpPr>
      <p:pic>
        <p:nvPicPr>
          <p:cNvPr id="367" name="Google Shape;367;p8"/>
          <p:cNvPicPr preferRelativeResize="0"/>
          <p:nvPr/>
        </p:nvPicPr>
        <p:blipFill rotWithShape="1">
          <a:blip r:embed="rId3">
            <a:alphaModFix/>
          </a:blip>
          <a:srcRect/>
          <a:stretch/>
        </p:blipFill>
        <p:spPr>
          <a:xfrm>
            <a:off x="490537" y="6526212"/>
            <a:ext cx="768350" cy="428625"/>
          </a:xfrm>
          <a:prstGeom prst="rect">
            <a:avLst/>
          </a:prstGeom>
          <a:noFill/>
          <a:ln>
            <a:noFill/>
          </a:ln>
        </p:spPr>
      </p:pic>
      <p:pic>
        <p:nvPicPr>
          <p:cNvPr id="2" name="Imagen 1"/>
          <p:cNvPicPr>
            <a:picLocks noChangeAspect="1"/>
          </p:cNvPicPr>
          <p:nvPr/>
        </p:nvPicPr>
        <p:blipFill>
          <a:blip r:embed="rId4"/>
          <a:stretch>
            <a:fillRect/>
          </a:stretch>
        </p:blipFill>
        <p:spPr>
          <a:xfrm>
            <a:off x="336534" y="2216277"/>
            <a:ext cx="4322439" cy="3424127"/>
          </a:xfrm>
          <a:prstGeom prst="rect">
            <a:avLst/>
          </a:prstGeom>
          <a:solidFill>
            <a:schemeClr val="accent3"/>
          </a:solidFill>
        </p:spPr>
      </p:pic>
      <p:pic>
        <p:nvPicPr>
          <p:cNvPr id="3" name="Imagen 2"/>
          <p:cNvPicPr>
            <a:picLocks noChangeAspect="1"/>
          </p:cNvPicPr>
          <p:nvPr/>
        </p:nvPicPr>
        <p:blipFill>
          <a:blip r:embed="rId5"/>
          <a:stretch>
            <a:fillRect/>
          </a:stretch>
        </p:blipFill>
        <p:spPr>
          <a:xfrm>
            <a:off x="4957038" y="3386476"/>
            <a:ext cx="4504595" cy="3830946"/>
          </a:xfrm>
          <a:prstGeom prst="rect">
            <a:avLst/>
          </a:prstGeom>
          <a:solidFill>
            <a:schemeClr val="accent3"/>
          </a:solidFill>
        </p:spPr>
      </p:pic>
      <p:sp>
        <p:nvSpPr>
          <p:cNvPr id="4" name="Rectángulo 3"/>
          <p:cNvSpPr/>
          <p:nvPr/>
        </p:nvSpPr>
        <p:spPr>
          <a:xfrm>
            <a:off x="240280" y="822637"/>
            <a:ext cx="6189395" cy="1015663"/>
          </a:xfrm>
          <a:prstGeom prst="rect">
            <a:avLst/>
          </a:prstGeom>
        </p:spPr>
        <p:txBody>
          <a:bodyPr wrap="square">
            <a:spAutoFit/>
          </a:bodyPr>
          <a:lstStyle/>
          <a:p>
            <a:r>
              <a:rPr lang="es-AR" sz="2000" b="1" dirty="0" err="1">
                <a:solidFill>
                  <a:schemeClr val="bg1"/>
                </a:solidFill>
              </a:rPr>
              <a:t>Evolution</a:t>
            </a:r>
            <a:r>
              <a:rPr lang="es-AR" sz="2000" b="1" dirty="0">
                <a:solidFill>
                  <a:schemeClr val="bg1"/>
                </a:solidFill>
              </a:rPr>
              <a:t> of </a:t>
            </a:r>
            <a:r>
              <a:rPr lang="es-AR" sz="2000" b="1" dirty="0" err="1" smtClean="0">
                <a:solidFill>
                  <a:schemeClr val="bg1"/>
                </a:solidFill>
              </a:rPr>
              <a:t>the</a:t>
            </a:r>
            <a:r>
              <a:rPr lang="es-AR" sz="2000" b="1" dirty="0" smtClean="0">
                <a:solidFill>
                  <a:schemeClr val="bg1"/>
                </a:solidFill>
              </a:rPr>
              <a:t> </a:t>
            </a:r>
            <a:r>
              <a:rPr lang="es-AR" sz="2000" b="1" dirty="0" err="1" smtClean="0">
                <a:solidFill>
                  <a:schemeClr val="bg1"/>
                </a:solidFill>
              </a:rPr>
              <a:t>quantity</a:t>
            </a:r>
            <a:r>
              <a:rPr lang="es-AR" sz="2000" b="1" dirty="0" smtClean="0">
                <a:solidFill>
                  <a:schemeClr val="bg1"/>
                </a:solidFill>
              </a:rPr>
              <a:t> of </a:t>
            </a:r>
            <a:r>
              <a:rPr lang="es-AR" sz="2000" b="1" dirty="0" err="1" smtClean="0">
                <a:solidFill>
                  <a:schemeClr val="bg1"/>
                </a:solidFill>
              </a:rPr>
              <a:t>both</a:t>
            </a:r>
            <a:r>
              <a:rPr lang="es-AR" sz="2000" b="1" dirty="0" smtClean="0">
                <a:solidFill>
                  <a:schemeClr val="bg1"/>
                </a:solidFill>
              </a:rPr>
              <a:t> </a:t>
            </a:r>
          </a:p>
          <a:p>
            <a:r>
              <a:rPr lang="es-AR" sz="2000" b="1" dirty="0" err="1" smtClean="0">
                <a:solidFill>
                  <a:schemeClr val="bg1"/>
                </a:solidFill>
              </a:rPr>
              <a:t>female</a:t>
            </a:r>
            <a:r>
              <a:rPr lang="es-AR" sz="2000" b="1" dirty="0" smtClean="0">
                <a:solidFill>
                  <a:schemeClr val="bg1"/>
                </a:solidFill>
              </a:rPr>
              <a:t> (in blue) and </a:t>
            </a:r>
            <a:r>
              <a:rPr lang="es-AR" sz="2000" b="1" dirty="0" err="1" smtClean="0">
                <a:solidFill>
                  <a:schemeClr val="bg1"/>
                </a:solidFill>
              </a:rPr>
              <a:t>male</a:t>
            </a:r>
            <a:r>
              <a:rPr lang="es-AR" sz="2000" b="1" dirty="0" smtClean="0">
                <a:solidFill>
                  <a:schemeClr val="bg1"/>
                </a:solidFill>
              </a:rPr>
              <a:t> (in red) </a:t>
            </a:r>
            <a:r>
              <a:rPr lang="es-AR" sz="2000" b="1" dirty="0" err="1" smtClean="0">
                <a:solidFill>
                  <a:schemeClr val="bg1"/>
                </a:solidFill>
              </a:rPr>
              <a:t>researchers</a:t>
            </a:r>
            <a:r>
              <a:rPr lang="es-AR" sz="2000" b="1" dirty="0" smtClean="0">
                <a:solidFill>
                  <a:schemeClr val="bg1"/>
                </a:solidFill>
              </a:rPr>
              <a:t> </a:t>
            </a:r>
          </a:p>
          <a:p>
            <a:r>
              <a:rPr lang="es-AR" sz="2000" b="1" dirty="0" smtClean="0">
                <a:solidFill>
                  <a:schemeClr val="bg1"/>
                </a:solidFill>
              </a:rPr>
              <a:t>1985-2020</a:t>
            </a:r>
            <a:endParaRPr lang="es-AR" sz="2000" b="1" dirty="0">
              <a:solidFill>
                <a:schemeClr val="bg1"/>
              </a:solidFill>
            </a:endParaRPr>
          </a:p>
        </p:txBody>
      </p:sp>
      <p:sp>
        <p:nvSpPr>
          <p:cNvPr id="5" name="Rectángulo 4"/>
          <p:cNvSpPr/>
          <p:nvPr/>
        </p:nvSpPr>
        <p:spPr>
          <a:xfrm>
            <a:off x="4851160" y="2678590"/>
            <a:ext cx="5038725" cy="707886"/>
          </a:xfrm>
          <a:prstGeom prst="rect">
            <a:avLst/>
          </a:prstGeom>
        </p:spPr>
        <p:txBody>
          <a:bodyPr>
            <a:spAutoFit/>
          </a:bodyPr>
          <a:lstStyle/>
          <a:p>
            <a:r>
              <a:rPr lang="es-AR" sz="2000" b="1" dirty="0" err="1" smtClean="0">
                <a:solidFill>
                  <a:schemeClr val="bg1"/>
                </a:solidFill>
              </a:rPr>
              <a:t>Female</a:t>
            </a:r>
            <a:r>
              <a:rPr lang="es-AR" sz="2000" b="1" dirty="0" smtClean="0">
                <a:solidFill>
                  <a:schemeClr val="bg1"/>
                </a:solidFill>
              </a:rPr>
              <a:t> </a:t>
            </a:r>
            <a:r>
              <a:rPr lang="es-AR" sz="2000" b="1" dirty="0" err="1" smtClean="0">
                <a:solidFill>
                  <a:schemeClr val="bg1"/>
                </a:solidFill>
              </a:rPr>
              <a:t>researchers</a:t>
            </a:r>
            <a:r>
              <a:rPr lang="es-AR" sz="2000" b="1" dirty="0" smtClean="0">
                <a:solidFill>
                  <a:schemeClr val="bg1"/>
                </a:solidFill>
              </a:rPr>
              <a:t> per 100 </a:t>
            </a:r>
            <a:r>
              <a:rPr lang="es-AR" sz="2000" b="1" dirty="0" err="1" smtClean="0">
                <a:solidFill>
                  <a:schemeClr val="bg1"/>
                </a:solidFill>
              </a:rPr>
              <a:t>researchers</a:t>
            </a:r>
            <a:r>
              <a:rPr lang="es-AR" sz="2000" b="1" dirty="0" smtClean="0">
                <a:solidFill>
                  <a:schemeClr val="bg1"/>
                </a:solidFill>
              </a:rPr>
              <a:t> </a:t>
            </a:r>
            <a:endParaRPr lang="es-AR" sz="2000" b="1" dirty="0">
              <a:solidFill>
                <a:schemeClr val="bg1"/>
              </a:solidFill>
            </a:endParaRPr>
          </a:p>
          <a:p>
            <a:r>
              <a:rPr lang="es-AR" sz="2000" b="1" dirty="0">
                <a:solidFill>
                  <a:schemeClr val="bg1"/>
                </a:solidFill>
              </a:rPr>
              <a:t>1985 -2020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52"/>
        <p:cNvGrpSpPr/>
        <p:nvPr/>
      </p:nvGrpSpPr>
      <p:grpSpPr>
        <a:xfrm>
          <a:off x="0" y="0"/>
          <a:ext cx="0" cy="0"/>
          <a:chOff x="0" y="0"/>
          <a:chExt cx="0" cy="0"/>
        </a:xfrm>
      </p:grpSpPr>
      <p:sp>
        <p:nvSpPr>
          <p:cNvPr id="453" name="Google Shape;453;p5"/>
          <p:cNvSpPr txBox="1"/>
          <p:nvPr/>
        </p:nvSpPr>
        <p:spPr>
          <a:xfrm>
            <a:off x="4643531" y="3075023"/>
            <a:ext cx="3010477" cy="4922837"/>
          </a:xfrm>
          <a:prstGeom prst="rect">
            <a:avLst/>
          </a:prstGeom>
          <a:noFill/>
          <a:ln>
            <a:noFill/>
          </a:ln>
        </p:spPr>
        <p:txBody>
          <a:bodyPr spcFirstLastPara="1" wrap="square" lIns="90000" tIns="68025" rIns="90000" bIns="45000" anchor="t" anchorCtr="0">
            <a:noAutofit/>
          </a:bodyPr>
          <a:lstStyle/>
          <a:p>
            <a:pPr marL="0" marR="0" lvl="0" indent="0" algn="l" rtl="0">
              <a:lnSpc>
                <a:spcPct val="93000"/>
              </a:lnSpc>
              <a:spcBef>
                <a:spcPts val="0"/>
              </a:spcBef>
              <a:spcAft>
                <a:spcPts val="0"/>
              </a:spcAft>
              <a:buClr>
                <a:schemeClr val="lt1"/>
              </a:buClr>
              <a:buSzPts val="2000"/>
              <a:buFont typeface="Arial"/>
              <a:buNone/>
            </a:pPr>
            <a:endParaRPr sz="2000" b="0" i="0" u="none" strike="noStrike" cap="none">
              <a:solidFill>
                <a:schemeClr val="dk1"/>
              </a:solidFill>
              <a:latin typeface="Arial"/>
              <a:ea typeface="Arial"/>
              <a:cs typeface="Arial"/>
              <a:sym typeface="Arial"/>
            </a:endParaRPr>
          </a:p>
        </p:txBody>
      </p:sp>
      <p:sp>
        <p:nvSpPr>
          <p:cNvPr id="454" name="Google Shape;454;p5"/>
          <p:cNvSpPr txBox="1"/>
          <p:nvPr/>
        </p:nvSpPr>
        <p:spPr>
          <a:xfrm>
            <a:off x="489600" y="439769"/>
            <a:ext cx="9111467" cy="1494910"/>
          </a:xfrm>
          <a:prstGeom prst="rect">
            <a:avLst/>
          </a:prstGeom>
          <a:solidFill>
            <a:schemeClr val="accent6">
              <a:lumMod val="40000"/>
              <a:lumOff val="60000"/>
            </a:schemeClr>
          </a:solidFill>
          <a:ln>
            <a:noFill/>
          </a:ln>
        </p:spPr>
        <p:txBody>
          <a:bodyPr spcFirstLastPara="1" wrap="square" lIns="90000" tIns="62625" rIns="90000" bIns="45000" anchor="t" anchorCtr="0">
            <a:noAutofit/>
          </a:bodyPr>
          <a:lstStyle/>
          <a:p>
            <a:pPr marL="0" marR="0" lvl="0" indent="0" algn="ctr" rtl="0">
              <a:lnSpc>
                <a:spcPct val="93000"/>
              </a:lnSpc>
              <a:spcBef>
                <a:spcPts val="0"/>
              </a:spcBef>
              <a:spcAft>
                <a:spcPts val="0"/>
              </a:spcAft>
              <a:buClr>
                <a:srgbClr val="000000"/>
              </a:buClr>
              <a:buSzPts val="1800"/>
              <a:buFont typeface="Arial"/>
              <a:buNone/>
            </a:pPr>
            <a:endParaRPr lang="es-MX" sz="2500" b="1" dirty="0" smtClean="0">
              <a:solidFill>
                <a:schemeClr val="bg1"/>
              </a:solidFill>
            </a:endParaRPr>
          </a:p>
          <a:p>
            <a:pPr marL="0" marR="0" lvl="0" indent="0" algn="ctr" rtl="0">
              <a:lnSpc>
                <a:spcPct val="100000"/>
              </a:lnSpc>
              <a:spcBef>
                <a:spcPts val="0"/>
              </a:spcBef>
              <a:spcAft>
                <a:spcPts val="0"/>
              </a:spcAft>
              <a:buClr>
                <a:schemeClr val="lt1"/>
              </a:buClr>
              <a:buSzPts val="1800"/>
              <a:buFont typeface="Arial"/>
              <a:buNone/>
            </a:pPr>
            <a:r>
              <a:rPr lang="en-US" sz="2500" b="1" i="0" u="none" strike="noStrike" cap="none" dirty="0" smtClean="0">
                <a:solidFill>
                  <a:schemeClr val="bg1"/>
                </a:solidFill>
                <a:latin typeface="Arial"/>
                <a:ea typeface="Arial"/>
                <a:cs typeface="Arial"/>
                <a:sym typeface="Arial"/>
              </a:rPr>
              <a:t>Researchers at CONICET by Gender (2010 – 2020)</a:t>
            </a:r>
            <a:r>
              <a:rPr lang="en-US" sz="1800" b="0" i="0" u="none" strike="noStrike" cap="none" dirty="0">
                <a:solidFill>
                  <a:srgbClr val="0096D5"/>
                </a:solidFill>
                <a:latin typeface="Arial"/>
                <a:ea typeface="Arial"/>
                <a:cs typeface="Arial"/>
                <a:sym typeface="Arial"/>
              </a:rPr>
              <a:t/>
            </a:r>
            <a:br>
              <a:rPr lang="en-US" sz="1800" b="0" i="0" u="none" strike="noStrike" cap="none" dirty="0">
                <a:solidFill>
                  <a:srgbClr val="0096D5"/>
                </a:solidFill>
                <a:latin typeface="Arial"/>
                <a:ea typeface="Arial"/>
                <a:cs typeface="Arial"/>
                <a:sym typeface="Arial"/>
              </a:rPr>
            </a:br>
            <a:endParaRPr sz="1800" b="0" i="0" u="none" strike="noStrike" cap="none" dirty="0">
              <a:solidFill>
                <a:srgbClr val="0096D5"/>
              </a:solidFill>
              <a:latin typeface="Arial"/>
              <a:ea typeface="Arial"/>
              <a:cs typeface="Arial"/>
              <a:sym typeface="Arial"/>
            </a:endParaRPr>
          </a:p>
        </p:txBody>
      </p:sp>
      <p:pic>
        <p:nvPicPr>
          <p:cNvPr id="457" name="Google Shape;457;p5"/>
          <p:cNvPicPr preferRelativeResize="0"/>
          <p:nvPr/>
        </p:nvPicPr>
        <p:blipFill rotWithShape="1">
          <a:blip r:embed="rId3">
            <a:alphaModFix/>
          </a:blip>
          <a:srcRect/>
          <a:stretch/>
        </p:blipFill>
        <p:spPr>
          <a:xfrm>
            <a:off x="405089" y="6725047"/>
            <a:ext cx="766800" cy="428953"/>
          </a:xfrm>
          <a:prstGeom prst="rect">
            <a:avLst/>
          </a:prstGeom>
          <a:noFill/>
          <a:ln>
            <a:noFill/>
          </a:ln>
        </p:spPr>
      </p:pic>
      <p:sp>
        <p:nvSpPr>
          <p:cNvPr id="3" name="Rectángulo 2"/>
          <p:cNvSpPr/>
          <p:nvPr/>
        </p:nvSpPr>
        <p:spPr>
          <a:xfrm>
            <a:off x="1140257" y="1498767"/>
            <a:ext cx="7917116" cy="400110"/>
          </a:xfrm>
          <a:prstGeom prst="rect">
            <a:avLst/>
          </a:prstGeom>
          <a:solidFill>
            <a:schemeClr val="accent6">
              <a:lumMod val="20000"/>
              <a:lumOff val="80000"/>
            </a:schemeClr>
          </a:solidFill>
        </p:spPr>
        <p:txBody>
          <a:bodyPr wrap="square">
            <a:spAutoFit/>
          </a:bodyPr>
          <a:lstStyle/>
          <a:p>
            <a:pPr algn="ctr"/>
            <a:r>
              <a:rPr lang="en-US" sz="1500" b="1" dirty="0" smtClean="0">
                <a:solidFill>
                  <a:schemeClr val="bg1"/>
                </a:solidFill>
              </a:rPr>
              <a:t>WOMEN:  FROM </a:t>
            </a:r>
            <a:r>
              <a:rPr lang="en-US" sz="1800" dirty="0" smtClean="0">
                <a:solidFill>
                  <a:schemeClr val="bg1"/>
                </a:solidFill>
              </a:rPr>
              <a:t>49%</a:t>
            </a:r>
            <a:r>
              <a:rPr lang="en-US" sz="1500" b="1" dirty="0" smtClean="0">
                <a:solidFill>
                  <a:schemeClr val="bg1"/>
                </a:solidFill>
              </a:rPr>
              <a:t> </a:t>
            </a:r>
            <a:r>
              <a:rPr lang="en-US" sz="1500" b="1" dirty="0">
                <a:solidFill>
                  <a:schemeClr val="bg1"/>
                </a:solidFill>
              </a:rPr>
              <a:t>in 2010    </a:t>
            </a:r>
            <a:r>
              <a:rPr lang="en-US" sz="1500" b="1" dirty="0" smtClean="0">
                <a:solidFill>
                  <a:schemeClr val="bg1"/>
                </a:solidFill>
              </a:rPr>
              <a:t>TO </a:t>
            </a:r>
            <a:r>
              <a:rPr lang="en-US" sz="2000" dirty="0" smtClean="0">
                <a:solidFill>
                  <a:schemeClr val="bg1"/>
                </a:solidFill>
              </a:rPr>
              <a:t>53%</a:t>
            </a:r>
            <a:r>
              <a:rPr lang="en-US" sz="1500" b="1" dirty="0" smtClean="0">
                <a:solidFill>
                  <a:schemeClr val="bg1"/>
                </a:solidFill>
              </a:rPr>
              <a:t> </a:t>
            </a:r>
            <a:r>
              <a:rPr lang="en-US" sz="1500" b="1" dirty="0">
                <a:solidFill>
                  <a:schemeClr val="bg1"/>
                </a:solidFill>
              </a:rPr>
              <a:t>in </a:t>
            </a:r>
            <a:r>
              <a:rPr lang="en-US" sz="1500" b="1" dirty="0" smtClean="0">
                <a:solidFill>
                  <a:schemeClr val="bg1"/>
                </a:solidFill>
              </a:rPr>
              <a:t>2020</a:t>
            </a:r>
            <a:endParaRPr lang="es-AR" sz="1500" dirty="0">
              <a:solidFill>
                <a:schemeClr val="bg1"/>
              </a:solidFill>
            </a:endParaRPr>
          </a:p>
        </p:txBody>
      </p:sp>
      <p:graphicFrame>
        <p:nvGraphicFramePr>
          <p:cNvPr id="7" name="Tabla 5">
            <a:extLst>
              <a:ext uri="{FF2B5EF4-FFF2-40B4-BE49-F238E27FC236}">
                <a16:creationId xmlns:a16="http://schemas.microsoft.com/office/drawing/2014/main" id="{E6F1A9C8-1E2C-4A1A-93E7-A23DA56FC453}"/>
              </a:ext>
            </a:extLst>
          </p:cNvPr>
          <p:cNvGraphicFramePr>
            <a:graphicFrameLocks/>
          </p:cNvGraphicFramePr>
          <p:nvPr>
            <p:extLst>
              <p:ext uri="{D42A27DB-BD31-4B8C-83A1-F6EECF244321}">
                <p14:modId xmlns:p14="http://schemas.microsoft.com/office/powerpoint/2010/main" val="25477247"/>
              </p:ext>
            </p:extLst>
          </p:nvPr>
        </p:nvGraphicFramePr>
        <p:xfrm>
          <a:off x="489599" y="2117557"/>
          <a:ext cx="9111468" cy="4395148"/>
        </p:xfrm>
        <a:graphic>
          <a:graphicData uri="http://schemas.openxmlformats.org/drawingml/2006/table">
            <a:tbl>
              <a:tblPr firstRow="1" bandRow="1">
                <a:tableStyleId>{21E4AEA4-8DFA-4A89-87EB-49C32662AFE0}</a:tableStyleId>
              </a:tblPr>
              <a:tblGrid>
                <a:gridCol w="1518578">
                  <a:extLst>
                    <a:ext uri="{9D8B030D-6E8A-4147-A177-3AD203B41FA5}">
                      <a16:colId xmlns:a16="http://schemas.microsoft.com/office/drawing/2014/main" val="93297358"/>
                    </a:ext>
                  </a:extLst>
                </a:gridCol>
                <a:gridCol w="1518578">
                  <a:extLst>
                    <a:ext uri="{9D8B030D-6E8A-4147-A177-3AD203B41FA5}">
                      <a16:colId xmlns:a16="http://schemas.microsoft.com/office/drawing/2014/main" val="3400934952"/>
                    </a:ext>
                  </a:extLst>
                </a:gridCol>
                <a:gridCol w="1518578">
                  <a:extLst>
                    <a:ext uri="{9D8B030D-6E8A-4147-A177-3AD203B41FA5}">
                      <a16:colId xmlns:a16="http://schemas.microsoft.com/office/drawing/2014/main" val="750508464"/>
                    </a:ext>
                  </a:extLst>
                </a:gridCol>
                <a:gridCol w="1518578">
                  <a:extLst>
                    <a:ext uri="{9D8B030D-6E8A-4147-A177-3AD203B41FA5}">
                      <a16:colId xmlns:a16="http://schemas.microsoft.com/office/drawing/2014/main" val="3846910449"/>
                    </a:ext>
                  </a:extLst>
                </a:gridCol>
                <a:gridCol w="1518578">
                  <a:extLst>
                    <a:ext uri="{9D8B030D-6E8A-4147-A177-3AD203B41FA5}">
                      <a16:colId xmlns:a16="http://schemas.microsoft.com/office/drawing/2014/main" val="396540786"/>
                    </a:ext>
                  </a:extLst>
                </a:gridCol>
                <a:gridCol w="1518578">
                  <a:extLst>
                    <a:ext uri="{9D8B030D-6E8A-4147-A177-3AD203B41FA5}">
                      <a16:colId xmlns:a16="http://schemas.microsoft.com/office/drawing/2014/main" val="12731356"/>
                    </a:ext>
                  </a:extLst>
                </a:gridCol>
              </a:tblGrid>
              <a:tr h="373343">
                <a:tc>
                  <a:txBody>
                    <a:bodyPr/>
                    <a:lstStyle/>
                    <a:p>
                      <a:pPr algn="ctr"/>
                      <a:r>
                        <a:rPr lang="es-AR" dirty="0"/>
                        <a:t>YEAR</a:t>
                      </a:r>
                      <a:endParaRPr lang="en-US" dirty="0"/>
                    </a:p>
                  </a:txBody>
                  <a:tcPr/>
                </a:tc>
                <a:tc>
                  <a:txBody>
                    <a:bodyPr/>
                    <a:lstStyle/>
                    <a:p>
                      <a:pPr algn="ctr"/>
                      <a:r>
                        <a:rPr lang="es-AR" dirty="0"/>
                        <a:t>WOMEN</a:t>
                      </a:r>
                      <a:endParaRPr lang="en-US" dirty="0"/>
                    </a:p>
                  </a:txBody>
                  <a:tcPr/>
                </a:tc>
                <a:tc>
                  <a:txBody>
                    <a:bodyPr/>
                    <a:lstStyle/>
                    <a:p>
                      <a:pPr algn="ctr"/>
                      <a:r>
                        <a:rPr lang="es-AR" dirty="0"/>
                        <a:t>WOMEN %</a:t>
                      </a:r>
                      <a:endParaRPr lang="en-US" dirty="0"/>
                    </a:p>
                  </a:txBody>
                  <a:tcPr/>
                </a:tc>
                <a:tc>
                  <a:txBody>
                    <a:bodyPr/>
                    <a:lstStyle/>
                    <a:p>
                      <a:pPr algn="ctr"/>
                      <a:r>
                        <a:rPr lang="es-AR" dirty="0"/>
                        <a:t>MEN</a:t>
                      </a:r>
                      <a:endParaRPr lang="en-US" dirty="0"/>
                    </a:p>
                  </a:txBody>
                  <a:tcPr/>
                </a:tc>
                <a:tc>
                  <a:txBody>
                    <a:bodyPr/>
                    <a:lstStyle/>
                    <a:p>
                      <a:pPr algn="ctr"/>
                      <a:r>
                        <a:rPr lang="es-AR" dirty="0"/>
                        <a:t>MEN %</a:t>
                      </a:r>
                      <a:endParaRPr lang="en-US" dirty="0"/>
                    </a:p>
                  </a:txBody>
                  <a:tcPr/>
                </a:tc>
                <a:tc>
                  <a:txBody>
                    <a:bodyPr/>
                    <a:lstStyle/>
                    <a:p>
                      <a:pPr algn="ctr"/>
                      <a:r>
                        <a:rPr lang="es-AR" dirty="0"/>
                        <a:t>TOTAL</a:t>
                      </a:r>
                      <a:endParaRPr lang="en-US" dirty="0"/>
                    </a:p>
                  </a:txBody>
                  <a:tcPr/>
                </a:tc>
                <a:extLst>
                  <a:ext uri="{0D108BD9-81ED-4DB2-BD59-A6C34878D82A}">
                    <a16:rowId xmlns:a16="http://schemas.microsoft.com/office/drawing/2014/main" val="929576641"/>
                  </a:ext>
                </a:extLst>
              </a:tr>
              <a:tr h="375115">
                <a:tc>
                  <a:txBody>
                    <a:bodyPr/>
                    <a:lstStyle/>
                    <a:p>
                      <a:pPr algn="ctr"/>
                      <a:r>
                        <a:rPr lang="es-AR" sz="1200" b="1" dirty="0"/>
                        <a:t>2010</a:t>
                      </a:r>
                      <a:endParaRPr lang="en-US" sz="1200" b="1" dirty="0"/>
                    </a:p>
                  </a:txBody>
                  <a:tcPr anchor="ctr"/>
                </a:tc>
                <a:tc>
                  <a:txBody>
                    <a:bodyPr/>
                    <a:lstStyle/>
                    <a:p>
                      <a:pPr algn="ctr" fontAlgn="b"/>
                      <a:r>
                        <a:rPr lang="en-US" sz="1200" b="0" kern="1200" dirty="0">
                          <a:solidFill>
                            <a:schemeClr val="dk1"/>
                          </a:solidFill>
                        </a:rPr>
                        <a:t>3064</a:t>
                      </a:r>
                      <a:endParaRPr lang="en-US" sz="1200" b="0" kern="1200" dirty="0">
                        <a:solidFill>
                          <a:schemeClr val="dk1"/>
                        </a:solidFill>
                        <a:latin typeface="+mn-lt"/>
                        <a:ea typeface="+mn-ea"/>
                        <a:cs typeface="+mn-cs"/>
                      </a:endParaRPr>
                    </a:p>
                  </a:txBody>
                  <a:tcPr marL="7620" marR="7620" marT="72000" marB="72000" anchor="ctr"/>
                </a:tc>
                <a:tc>
                  <a:txBody>
                    <a:bodyPr/>
                    <a:lstStyle/>
                    <a:p>
                      <a:pPr algn="ctr" fontAlgn="b"/>
                      <a:r>
                        <a:rPr lang="en-US" sz="1500" b="1" kern="1200" dirty="0" smtClean="0">
                          <a:solidFill>
                            <a:schemeClr val="bg1"/>
                          </a:solidFill>
                        </a:rPr>
                        <a:t>49.68</a:t>
                      </a:r>
                      <a:r>
                        <a:rPr lang="en-US" sz="1500" b="1" kern="1200" dirty="0">
                          <a:solidFill>
                            <a:schemeClr val="bg1"/>
                          </a:solidFill>
                        </a:rPr>
                        <a:t>%</a:t>
                      </a:r>
                      <a:endParaRPr lang="en-US" sz="1500" b="1"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a:solidFill>
                            <a:schemeClr val="dk1"/>
                          </a:solidFill>
                        </a:rPr>
                        <a:t>3104</a:t>
                      </a:r>
                      <a:endParaRPr lang="en-US" sz="1200" b="0" kern="120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50.32</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dirty="0">
                          <a:solidFill>
                            <a:schemeClr val="dk1"/>
                          </a:solidFill>
                          <a:latin typeface="+mn-lt"/>
                          <a:ea typeface="+mn-ea"/>
                          <a:cs typeface="+mn-cs"/>
                        </a:rPr>
                        <a:t>6168</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2505263280"/>
                  </a:ext>
                </a:extLst>
              </a:tr>
              <a:tr h="373343">
                <a:tc>
                  <a:txBody>
                    <a:bodyPr/>
                    <a:lstStyle/>
                    <a:p>
                      <a:pPr algn="ctr"/>
                      <a:r>
                        <a:rPr lang="es-AR" sz="1200" b="1" dirty="0"/>
                        <a:t>2011</a:t>
                      </a:r>
                      <a:endParaRPr lang="en-US" sz="1200" b="1" dirty="0"/>
                    </a:p>
                  </a:txBody>
                  <a:tcPr anchor="ctr"/>
                </a:tc>
                <a:tc>
                  <a:txBody>
                    <a:bodyPr/>
                    <a:lstStyle/>
                    <a:p>
                      <a:pPr algn="ctr" fontAlgn="b"/>
                      <a:r>
                        <a:rPr lang="en-US" sz="1200" b="0" kern="1200" dirty="0">
                          <a:solidFill>
                            <a:schemeClr val="dk1"/>
                          </a:solidFill>
                        </a:rPr>
                        <a:t>3364</a:t>
                      </a:r>
                      <a:endParaRPr lang="en-US" sz="1200" b="0" kern="1200" dirty="0">
                        <a:solidFill>
                          <a:schemeClr val="dk1"/>
                        </a:solidFill>
                        <a:latin typeface="+mn-lt"/>
                        <a:ea typeface="+mn-ea"/>
                        <a:cs typeface="+mn-cs"/>
                      </a:endParaRPr>
                    </a:p>
                  </a:txBody>
                  <a:tcPr marL="7620" marR="7620" marT="72000" marB="72000" anchor="ctr"/>
                </a:tc>
                <a:tc>
                  <a:txBody>
                    <a:bodyPr/>
                    <a:lstStyle/>
                    <a:p>
                      <a:pPr algn="ctr" fontAlgn="b"/>
                      <a:r>
                        <a:rPr lang="en-US" sz="1200" b="0" kern="1200" dirty="0" smtClean="0">
                          <a:solidFill>
                            <a:schemeClr val="bg1"/>
                          </a:solidFill>
                        </a:rPr>
                        <a:t>50.10</a:t>
                      </a:r>
                      <a:r>
                        <a:rPr lang="en-US" sz="1200" b="0" kern="1200" dirty="0">
                          <a:solidFill>
                            <a:schemeClr val="bg1"/>
                          </a:solidFill>
                        </a:rPr>
                        <a:t>%</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a:solidFill>
                            <a:schemeClr val="dk1"/>
                          </a:solidFill>
                        </a:rPr>
                        <a:t>3350</a:t>
                      </a:r>
                      <a:endParaRPr lang="en-US" sz="1200" b="0" kern="120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49.90</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a:solidFill>
                            <a:schemeClr val="dk1"/>
                          </a:solidFill>
                          <a:latin typeface="+mn-lt"/>
                          <a:ea typeface="+mn-ea"/>
                          <a:cs typeface="+mn-cs"/>
                        </a:rPr>
                        <a:t>6714</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22244764"/>
                  </a:ext>
                </a:extLst>
              </a:tr>
              <a:tr h="373343">
                <a:tc>
                  <a:txBody>
                    <a:bodyPr/>
                    <a:lstStyle/>
                    <a:p>
                      <a:pPr algn="ctr"/>
                      <a:r>
                        <a:rPr lang="es-AR" sz="1200" b="1" dirty="0"/>
                        <a:t>2012</a:t>
                      </a:r>
                      <a:endParaRPr lang="en-US" sz="1200" b="1" dirty="0"/>
                    </a:p>
                  </a:txBody>
                  <a:tcPr anchor="ctr"/>
                </a:tc>
                <a:tc>
                  <a:txBody>
                    <a:bodyPr/>
                    <a:lstStyle/>
                    <a:p>
                      <a:pPr algn="ctr" fontAlgn="b"/>
                      <a:r>
                        <a:rPr lang="en-US" sz="1200" b="0" kern="1200">
                          <a:solidFill>
                            <a:schemeClr val="dk1"/>
                          </a:solidFill>
                        </a:rPr>
                        <a:t>3598</a:t>
                      </a:r>
                      <a:endParaRPr lang="en-US" sz="1200" b="0" kern="1200">
                        <a:solidFill>
                          <a:schemeClr val="dk1"/>
                        </a:solidFill>
                        <a:latin typeface="+mn-lt"/>
                        <a:ea typeface="+mn-ea"/>
                        <a:cs typeface="+mn-cs"/>
                      </a:endParaRPr>
                    </a:p>
                  </a:txBody>
                  <a:tcPr marL="7620" marR="7620" marT="72000" marB="72000" anchor="ctr"/>
                </a:tc>
                <a:tc>
                  <a:txBody>
                    <a:bodyPr/>
                    <a:lstStyle/>
                    <a:p>
                      <a:pPr algn="ctr" fontAlgn="b"/>
                      <a:r>
                        <a:rPr lang="en-US" sz="1200" b="0" kern="1200" dirty="0" smtClean="0">
                          <a:solidFill>
                            <a:schemeClr val="bg1"/>
                          </a:solidFill>
                        </a:rPr>
                        <a:t>50.37</a:t>
                      </a:r>
                      <a:r>
                        <a:rPr lang="en-US" sz="1200" b="0" kern="1200" dirty="0">
                          <a:solidFill>
                            <a:schemeClr val="bg1"/>
                          </a:solidFill>
                        </a:rPr>
                        <a:t>%</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dirty="0">
                          <a:solidFill>
                            <a:schemeClr val="dk1"/>
                          </a:solidFill>
                        </a:rPr>
                        <a:t>3545</a:t>
                      </a:r>
                      <a:endParaRPr lang="en-US" sz="1200" b="0" kern="1200" dirty="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49.63</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a:solidFill>
                            <a:schemeClr val="dk1"/>
                          </a:solidFill>
                          <a:latin typeface="+mn-lt"/>
                          <a:ea typeface="+mn-ea"/>
                          <a:cs typeface="+mn-cs"/>
                        </a:rPr>
                        <a:t>7143</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403986381"/>
                  </a:ext>
                </a:extLst>
              </a:tr>
              <a:tr h="373343">
                <a:tc>
                  <a:txBody>
                    <a:bodyPr/>
                    <a:lstStyle/>
                    <a:p>
                      <a:pPr algn="ctr"/>
                      <a:r>
                        <a:rPr lang="es-AR" sz="1200" b="1" dirty="0"/>
                        <a:t>2013</a:t>
                      </a:r>
                      <a:endParaRPr lang="en-US" sz="1200" b="1" dirty="0"/>
                    </a:p>
                  </a:txBody>
                  <a:tcPr anchor="ctr"/>
                </a:tc>
                <a:tc>
                  <a:txBody>
                    <a:bodyPr/>
                    <a:lstStyle/>
                    <a:p>
                      <a:pPr algn="ctr" fontAlgn="b"/>
                      <a:r>
                        <a:rPr lang="en-US" sz="1200" b="0" kern="1200" dirty="0">
                          <a:solidFill>
                            <a:schemeClr val="dk1"/>
                          </a:solidFill>
                        </a:rPr>
                        <a:t>4029</a:t>
                      </a:r>
                      <a:endParaRPr lang="en-US" sz="1200" b="0" kern="1200" dirty="0">
                        <a:solidFill>
                          <a:schemeClr val="dk1"/>
                        </a:solidFill>
                        <a:latin typeface="+mn-lt"/>
                        <a:ea typeface="+mn-ea"/>
                        <a:cs typeface="+mn-cs"/>
                      </a:endParaRPr>
                    </a:p>
                  </a:txBody>
                  <a:tcPr marL="7620" marR="7620" marT="72000" marB="72000" anchor="ctr"/>
                </a:tc>
                <a:tc>
                  <a:txBody>
                    <a:bodyPr/>
                    <a:lstStyle/>
                    <a:p>
                      <a:pPr algn="ctr" fontAlgn="b"/>
                      <a:r>
                        <a:rPr lang="en-US" sz="1200" b="0" kern="1200" dirty="0" smtClean="0">
                          <a:solidFill>
                            <a:schemeClr val="bg1"/>
                          </a:solidFill>
                        </a:rPr>
                        <a:t>50.99</a:t>
                      </a:r>
                      <a:r>
                        <a:rPr lang="en-US" sz="1200" b="0" kern="1200" dirty="0">
                          <a:solidFill>
                            <a:schemeClr val="bg1"/>
                          </a:solidFill>
                        </a:rPr>
                        <a:t>%</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dirty="0">
                          <a:solidFill>
                            <a:schemeClr val="dk1"/>
                          </a:solidFill>
                        </a:rPr>
                        <a:t>3873</a:t>
                      </a:r>
                      <a:endParaRPr lang="en-US" sz="1200" b="0" kern="1200" dirty="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49.01</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dirty="0">
                          <a:solidFill>
                            <a:schemeClr val="dk1"/>
                          </a:solidFill>
                          <a:latin typeface="+mn-lt"/>
                          <a:ea typeface="+mn-ea"/>
                          <a:cs typeface="+mn-cs"/>
                        </a:rPr>
                        <a:t>7902</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2577113035"/>
                  </a:ext>
                </a:extLst>
              </a:tr>
              <a:tr h="373343">
                <a:tc>
                  <a:txBody>
                    <a:bodyPr/>
                    <a:lstStyle/>
                    <a:p>
                      <a:pPr algn="ctr"/>
                      <a:r>
                        <a:rPr lang="es-AR" sz="1200" b="1" dirty="0"/>
                        <a:t>2014</a:t>
                      </a:r>
                      <a:endParaRPr lang="en-US" sz="1200" b="1" dirty="0"/>
                    </a:p>
                  </a:txBody>
                  <a:tcPr anchor="ctr"/>
                </a:tc>
                <a:tc>
                  <a:txBody>
                    <a:bodyPr/>
                    <a:lstStyle/>
                    <a:p>
                      <a:pPr algn="ctr" fontAlgn="b"/>
                      <a:r>
                        <a:rPr lang="en-US" sz="1200" b="0" kern="1200">
                          <a:solidFill>
                            <a:schemeClr val="dk1"/>
                          </a:solidFill>
                        </a:rPr>
                        <a:t>4410</a:t>
                      </a:r>
                      <a:endParaRPr lang="en-US" sz="1200" b="0" kern="1200">
                        <a:solidFill>
                          <a:schemeClr val="dk1"/>
                        </a:solidFill>
                        <a:latin typeface="+mn-lt"/>
                        <a:ea typeface="+mn-ea"/>
                        <a:cs typeface="+mn-cs"/>
                      </a:endParaRPr>
                    </a:p>
                  </a:txBody>
                  <a:tcPr marL="7620" marR="7620" marT="72000" marB="72000" anchor="ctr"/>
                </a:tc>
                <a:tc>
                  <a:txBody>
                    <a:bodyPr/>
                    <a:lstStyle/>
                    <a:p>
                      <a:pPr algn="ctr" fontAlgn="b"/>
                      <a:r>
                        <a:rPr lang="en-US" sz="1200" b="0" kern="1200" dirty="0" smtClean="0">
                          <a:solidFill>
                            <a:schemeClr val="bg1"/>
                          </a:solidFill>
                        </a:rPr>
                        <a:t>51.83</a:t>
                      </a:r>
                      <a:r>
                        <a:rPr lang="en-US" sz="1200" b="0" kern="1200" dirty="0">
                          <a:solidFill>
                            <a:schemeClr val="bg1"/>
                          </a:solidFill>
                        </a:rPr>
                        <a:t>%</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dirty="0">
                          <a:solidFill>
                            <a:schemeClr val="dk1"/>
                          </a:solidFill>
                        </a:rPr>
                        <a:t>4098</a:t>
                      </a:r>
                      <a:endParaRPr lang="en-US" sz="1200" b="0" kern="1200" dirty="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48.17</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dirty="0">
                          <a:solidFill>
                            <a:schemeClr val="dk1"/>
                          </a:solidFill>
                          <a:latin typeface="+mn-lt"/>
                          <a:ea typeface="+mn-ea"/>
                          <a:cs typeface="+mn-cs"/>
                        </a:rPr>
                        <a:t>8508</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3413810838"/>
                  </a:ext>
                </a:extLst>
              </a:tr>
              <a:tr h="373343">
                <a:tc>
                  <a:txBody>
                    <a:bodyPr/>
                    <a:lstStyle/>
                    <a:p>
                      <a:pPr algn="ctr"/>
                      <a:r>
                        <a:rPr lang="es-AR" sz="1200" b="1" dirty="0"/>
                        <a:t>2015</a:t>
                      </a:r>
                      <a:endParaRPr lang="en-US" sz="1200" b="1" dirty="0"/>
                    </a:p>
                  </a:txBody>
                  <a:tcPr anchor="ctr"/>
                </a:tc>
                <a:tc>
                  <a:txBody>
                    <a:bodyPr/>
                    <a:lstStyle/>
                    <a:p>
                      <a:pPr algn="ctr" fontAlgn="b"/>
                      <a:r>
                        <a:rPr lang="en-US" sz="1200" b="0" kern="1200">
                          <a:solidFill>
                            <a:schemeClr val="dk1"/>
                          </a:solidFill>
                        </a:rPr>
                        <a:t>4856</a:t>
                      </a:r>
                      <a:endParaRPr lang="en-US" sz="1200" b="0" kern="1200">
                        <a:solidFill>
                          <a:schemeClr val="dk1"/>
                        </a:solidFill>
                        <a:latin typeface="+mn-lt"/>
                        <a:ea typeface="+mn-ea"/>
                        <a:cs typeface="+mn-cs"/>
                      </a:endParaRPr>
                    </a:p>
                  </a:txBody>
                  <a:tcPr marL="7620" marR="7620" marT="72000" marB="72000" anchor="ctr"/>
                </a:tc>
                <a:tc>
                  <a:txBody>
                    <a:bodyPr/>
                    <a:lstStyle/>
                    <a:p>
                      <a:pPr algn="ctr" fontAlgn="b"/>
                      <a:r>
                        <a:rPr lang="en-US" sz="1200" b="0" kern="1200" dirty="0" smtClean="0">
                          <a:solidFill>
                            <a:schemeClr val="bg1"/>
                          </a:solidFill>
                        </a:rPr>
                        <a:t>52.58</a:t>
                      </a:r>
                      <a:r>
                        <a:rPr lang="en-US" sz="1200" b="0" kern="1200" dirty="0">
                          <a:solidFill>
                            <a:schemeClr val="bg1"/>
                          </a:solidFill>
                        </a:rPr>
                        <a:t>%</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dirty="0">
                          <a:solidFill>
                            <a:schemeClr val="dk1"/>
                          </a:solidFill>
                        </a:rPr>
                        <a:t>4380</a:t>
                      </a:r>
                      <a:endParaRPr lang="en-US" sz="1200" b="0" kern="1200" dirty="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47.42</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dirty="0">
                          <a:solidFill>
                            <a:schemeClr val="dk1"/>
                          </a:solidFill>
                          <a:latin typeface="+mn-lt"/>
                          <a:ea typeface="+mn-ea"/>
                          <a:cs typeface="+mn-cs"/>
                        </a:rPr>
                        <a:t>9236</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3519335454"/>
                  </a:ext>
                </a:extLst>
              </a:tr>
              <a:tr h="373343">
                <a:tc>
                  <a:txBody>
                    <a:bodyPr/>
                    <a:lstStyle/>
                    <a:p>
                      <a:pPr algn="ctr"/>
                      <a:r>
                        <a:rPr lang="es-AR" sz="1200" b="1" dirty="0"/>
                        <a:t>2016</a:t>
                      </a:r>
                      <a:endParaRPr lang="en-US" sz="1200" b="1" dirty="0"/>
                    </a:p>
                  </a:txBody>
                  <a:tcPr anchor="ctr"/>
                </a:tc>
                <a:tc>
                  <a:txBody>
                    <a:bodyPr/>
                    <a:lstStyle/>
                    <a:p>
                      <a:pPr algn="ctr" fontAlgn="b"/>
                      <a:r>
                        <a:rPr lang="en-US" sz="1200" b="0" kern="1200" dirty="0">
                          <a:solidFill>
                            <a:schemeClr val="dk1"/>
                          </a:solidFill>
                        </a:rPr>
                        <a:t>5338</a:t>
                      </a:r>
                      <a:endParaRPr lang="en-US" sz="1200" b="0" kern="1200" dirty="0">
                        <a:solidFill>
                          <a:schemeClr val="dk1"/>
                        </a:solidFill>
                        <a:latin typeface="+mn-lt"/>
                        <a:ea typeface="+mn-ea"/>
                        <a:cs typeface="+mn-cs"/>
                      </a:endParaRPr>
                    </a:p>
                  </a:txBody>
                  <a:tcPr marL="7620" marR="7620" marT="72000" marB="72000" anchor="ctr"/>
                </a:tc>
                <a:tc>
                  <a:txBody>
                    <a:bodyPr/>
                    <a:lstStyle/>
                    <a:p>
                      <a:pPr algn="ctr" fontAlgn="b"/>
                      <a:r>
                        <a:rPr lang="en-US" sz="1200" b="0" kern="1200" dirty="0" smtClean="0">
                          <a:solidFill>
                            <a:schemeClr val="bg1"/>
                          </a:solidFill>
                        </a:rPr>
                        <a:t>53.19</a:t>
                      </a:r>
                      <a:r>
                        <a:rPr lang="en-US" sz="1200" b="0" kern="1200" dirty="0">
                          <a:solidFill>
                            <a:schemeClr val="bg1"/>
                          </a:solidFill>
                        </a:rPr>
                        <a:t>%</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dirty="0">
                          <a:solidFill>
                            <a:schemeClr val="dk1"/>
                          </a:solidFill>
                        </a:rPr>
                        <a:t>4698</a:t>
                      </a:r>
                      <a:endParaRPr lang="en-US" sz="1200" b="0" kern="1200" dirty="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46.81</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dirty="0">
                          <a:solidFill>
                            <a:schemeClr val="dk1"/>
                          </a:solidFill>
                          <a:latin typeface="+mn-lt"/>
                          <a:ea typeface="+mn-ea"/>
                          <a:cs typeface="+mn-cs"/>
                        </a:rPr>
                        <a:t>10036</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1864068592"/>
                  </a:ext>
                </a:extLst>
              </a:tr>
              <a:tr h="373343">
                <a:tc>
                  <a:txBody>
                    <a:bodyPr/>
                    <a:lstStyle/>
                    <a:p>
                      <a:pPr algn="ctr"/>
                      <a:r>
                        <a:rPr lang="es-AR" sz="1200" b="1" dirty="0"/>
                        <a:t>2017</a:t>
                      </a:r>
                      <a:endParaRPr lang="en-US" sz="1200" b="1" dirty="0"/>
                    </a:p>
                  </a:txBody>
                  <a:tcPr anchor="ctr"/>
                </a:tc>
                <a:tc>
                  <a:txBody>
                    <a:bodyPr/>
                    <a:lstStyle/>
                    <a:p>
                      <a:pPr algn="ctr" fontAlgn="b"/>
                      <a:r>
                        <a:rPr lang="en-US" sz="1200" b="0" kern="1200">
                          <a:solidFill>
                            <a:schemeClr val="dk1"/>
                          </a:solidFill>
                        </a:rPr>
                        <a:t>5477</a:t>
                      </a:r>
                      <a:endParaRPr lang="en-US" sz="1200" b="0" kern="1200">
                        <a:solidFill>
                          <a:schemeClr val="dk1"/>
                        </a:solidFill>
                        <a:latin typeface="+mn-lt"/>
                        <a:ea typeface="+mn-ea"/>
                        <a:cs typeface="+mn-cs"/>
                      </a:endParaRPr>
                    </a:p>
                  </a:txBody>
                  <a:tcPr marL="7620" marR="7620" marT="72000" marB="72000" anchor="ctr"/>
                </a:tc>
                <a:tc>
                  <a:txBody>
                    <a:bodyPr/>
                    <a:lstStyle/>
                    <a:p>
                      <a:pPr algn="ctr" fontAlgn="b"/>
                      <a:r>
                        <a:rPr lang="en-US" sz="1200" b="0" kern="1200" dirty="0" smtClean="0">
                          <a:solidFill>
                            <a:schemeClr val="bg1"/>
                          </a:solidFill>
                        </a:rPr>
                        <a:t>53.41</a:t>
                      </a:r>
                      <a:r>
                        <a:rPr lang="en-US" sz="1200" b="0" kern="1200" dirty="0">
                          <a:solidFill>
                            <a:schemeClr val="bg1"/>
                          </a:solidFill>
                        </a:rPr>
                        <a:t>%</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dirty="0">
                          <a:solidFill>
                            <a:schemeClr val="dk1"/>
                          </a:solidFill>
                        </a:rPr>
                        <a:t>4778</a:t>
                      </a:r>
                      <a:endParaRPr lang="en-US" sz="1200" b="0" kern="1200" dirty="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46.59</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dirty="0">
                          <a:solidFill>
                            <a:schemeClr val="dk1"/>
                          </a:solidFill>
                          <a:latin typeface="+mn-lt"/>
                          <a:ea typeface="+mn-ea"/>
                          <a:cs typeface="+mn-cs"/>
                        </a:rPr>
                        <a:t>10255</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3303348162"/>
                  </a:ext>
                </a:extLst>
              </a:tr>
              <a:tr h="329087">
                <a:tc>
                  <a:txBody>
                    <a:bodyPr/>
                    <a:lstStyle/>
                    <a:p>
                      <a:pPr algn="ctr"/>
                      <a:r>
                        <a:rPr lang="es-AR" sz="1200" b="1" dirty="0"/>
                        <a:t>2018</a:t>
                      </a:r>
                      <a:endParaRPr lang="en-US" sz="1200" b="1" dirty="0"/>
                    </a:p>
                  </a:txBody>
                  <a:tcPr anchor="ctr"/>
                </a:tc>
                <a:tc>
                  <a:txBody>
                    <a:bodyPr/>
                    <a:lstStyle/>
                    <a:p>
                      <a:pPr algn="ctr" fontAlgn="b"/>
                      <a:r>
                        <a:rPr lang="en-US" sz="1200" b="0" kern="1200">
                          <a:solidFill>
                            <a:schemeClr val="dk1"/>
                          </a:solidFill>
                        </a:rPr>
                        <a:t>5687</a:t>
                      </a:r>
                      <a:endParaRPr lang="en-US" sz="1200" b="0" kern="1200">
                        <a:solidFill>
                          <a:schemeClr val="dk1"/>
                        </a:solidFill>
                        <a:latin typeface="+mn-lt"/>
                        <a:ea typeface="+mn-ea"/>
                        <a:cs typeface="+mn-cs"/>
                      </a:endParaRPr>
                    </a:p>
                  </a:txBody>
                  <a:tcPr marL="7620" marR="7620" marT="72000" marB="72000" anchor="ctr"/>
                </a:tc>
                <a:tc>
                  <a:txBody>
                    <a:bodyPr/>
                    <a:lstStyle/>
                    <a:p>
                      <a:pPr algn="ctr" fontAlgn="b"/>
                      <a:r>
                        <a:rPr lang="en-US" sz="1200" b="0" kern="1200" dirty="0" smtClean="0">
                          <a:solidFill>
                            <a:schemeClr val="bg1"/>
                          </a:solidFill>
                        </a:rPr>
                        <a:t>53.55</a:t>
                      </a:r>
                      <a:r>
                        <a:rPr lang="en-US" sz="1200" b="0" kern="1200" dirty="0">
                          <a:solidFill>
                            <a:schemeClr val="bg1"/>
                          </a:solidFill>
                        </a:rPr>
                        <a:t>%</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dirty="0">
                          <a:solidFill>
                            <a:schemeClr val="dk1"/>
                          </a:solidFill>
                        </a:rPr>
                        <a:t>4932</a:t>
                      </a:r>
                      <a:endParaRPr lang="en-US" sz="1200" b="0" kern="1200" dirty="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46.45</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dirty="0">
                          <a:solidFill>
                            <a:schemeClr val="dk1"/>
                          </a:solidFill>
                          <a:latin typeface="+mn-lt"/>
                          <a:ea typeface="+mn-ea"/>
                          <a:cs typeface="+mn-cs"/>
                        </a:rPr>
                        <a:t>10619</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1749052948"/>
                  </a:ext>
                </a:extLst>
              </a:tr>
              <a:tr h="329087">
                <a:tc>
                  <a:txBody>
                    <a:bodyPr/>
                    <a:lstStyle/>
                    <a:p>
                      <a:pPr algn="ctr"/>
                      <a:r>
                        <a:rPr lang="es-AR" sz="1200" b="1" dirty="0"/>
                        <a:t>2019</a:t>
                      </a:r>
                      <a:endParaRPr lang="en-US" sz="1200" b="1" dirty="0"/>
                    </a:p>
                  </a:txBody>
                  <a:tcPr anchor="ctr"/>
                </a:tc>
                <a:tc>
                  <a:txBody>
                    <a:bodyPr/>
                    <a:lstStyle/>
                    <a:p>
                      <a:pPr algn="ctr" fontAlgn="b"/>
                      <a:r>
                        <a:rPr lang="en-US" sz="1200" b="0" kern="1200" dirty="0">
                          <a:solidFill>
                            <a:schemeClr val="dk1"/>
                          </a:solidFill>
                        </a:rPr>
                        <a:t>5874</a:t>
                      </a:r>
                      <a:endParaRPr lang="en-US" sz="1200" b="0" kern="1200" dirty="0">
                        <a:solidFill>
                          <a:schemeClr val="dk1"/>
                        </a:solidFill>
                        <a:latin typeface="+mn-lt"/>
                        <a:ea typeface="+mn-ea"/>
                        <a:cs typeface="+mn-cs"/>
                      </a:endParaRPr>
                    </a:p>
                  </a:txBody>
                  <a:tcPr marL="7620" marR="7620" marT="72000" marB="72000" anchor="ctr"/>
                </a:tc>
                <a:tc>
                  <a:txBody>
                    <a:bodyPr/>
                    <a:lstStyle/>
                    <a:p>
                      <a:pPr algn="ctr" fontAlgn="b"/>
                      <a:r>
                        <a:rPr lang="en-US" sz="1200" b="0" kern="1200" dirty="0" smtClean="0">
                          <a:solidFill>
                            <a:schemeClr val="bg1"/>
                          </a:solidFill>
                        </a:rPr>
                        <a:t>53.81</a:t>
                      </a:r>
                      <a:r>
                        <a:rPr lang="en-US" sz="1200" b="0" kern="1200" dirty="0">
                          <a:solidFill>
                            <a:schemeClr val="bg1"/>
                          </a:solidFill>
                        </a:rPr>
                        <a:t>%</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dirty="0">
                          <a:solidFill>
                            <a:schemeClr val="dk1"/>
                          </a:solidFill>
                        </a:rPr>
                        <a:t>5043</a:t>
                      </a:r>
                      <a:endParaRPr lang="en-US" sz="1200" b="0" kern="1200" dirty="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46.19</a:t>
                      </a:r>
                      <a:r>
                        <a:rPr lang="en-US" sz="1200" b="0" kern="1200" dirty="0">
                          <a:solidFill>
                            <a:schemeClr val="bg1"/>
                          </a:solidFill>
                          <a:latin typeface="+mn-lt"/>
                          <a:ea typeface="+mn-ea"/>
                          <a:cs typeface="+mn-cs"/>
                        </a:rPr>
                        <a:t>%</a:t>
                      </a: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dirty="0">
                          <a:solidFill>
                            <a:schemeClr val="dk1"/>
                          </a:solidFill>
                          <a:latin typeface="+mn-lt"/>
                          <a:ea typeface="+mn-ea"/>
                          <a:cs typeface="+mn-cs"/>
                        </a:rPr>
                        <a:t>10917</a:t>
                      </a: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2308838786"/>
                  </a:ext>
                </a:extLst>
              </a:tr>
              <a:tr h="375115">
                <a:tc>
                  <a:txBody>
                    <a:bodyPr/>
                    <a:lstStyle/>
                    <a:p>
                      <a:pPr algn="ctr"/>
                      <a:r>
                        <a:rPr lang="en-US" sz="1200" b="1" dirty="0" smtClean="0"/>
                        <a:t>2020</a:t>
                      </a:r>
                      <a:endParaRPr lang="en-US" sz="1200" b="1" dirty="0"/>
                    </a:p>
                  </a:txBody>
                  <a:tcPr anchor="ctr"/>
                </a:tc>
                <a:tc>
                  <a:txBody>
                    <a:bodyPr/>
                    <a:lstStyle/>
                    <a:p>
                      <a:pPr algn="ctr" fontAlgn="b"/>
                      <a:r>
                        <a:rPr lang="en-US" sz="1200" b="0" kern="1200" dirty="0" smtClean="0">
                          <a:solidFill>
                            <a:schemeClr val="dk1"/>
                          </a:solidFill>
                          <a:latin typeface="+mn-lt"/>
                          <a:ea typeface="+mn-ea"/>
                          <a:cs typeface="+mn-cs"/>
                        </a:rPr>
                        <a:t>5905</a:t>
                      </a:r>
                    </a:p>
                  </a:txBody>
                  <a:tcPr marL="7620" marR="7620" marT="72000" marB="72000" anchor="ctr"/>
                </a:tc>
                <a:tc>
                  <a:txBody>
                    <a:bodyPr/>
                    <a:lstStyle/>
                    <a:p>
                      <a:pPr algn="ctr" fontAlgn="b"/>
                      <a:r>
                        <a:rPr lang="en-US" sz="1500" b="1" kern="1200" dirty="0" smtClean="0">
                          <a:solidFill>
                            <a:schemeClr val="bg1"/>
                          </a:solidFill>
                          <a:latin typeface="+mn-lt"/>
                          <a:ea typeface="+mn-ea"/>
                          <a:cs typeface="+mn-cs"/>
                        </a:rPr>
                        <a:t>53.64%</a:t>
                      </a:r>
                      <a:endParaRPr lang="en-US" sz="1500" b="1"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algn="ctr" fontAlgn="b"/>
                      <a:r>
                        <a:rPr lang="en-US" sz="1200" b="0" kern="1200" dirty="0" smtClean="0">
                          <a:solidFill>
                            <a:schemeClr val="dk1"/>
                          </a:solidFill>
                          <a:latin typeface="+mn-lt"/>
                          <a:ea typeface="+mn-ea"/>
                          <a:cs typeface="+mn-cs"/>
                        </a:rPr>
                        <a:t>5102</a:t>
                      </a:r>
                      <a:endParaRPr lang="en-US" sz="1200" b="0" kern="1200" dirty="0">
                        <a:solidFill>
                          <a:schemeClr val="dk1"/>
                        </a:solidFill>
                        <a:latin typeface="+mn-lt"/>
                        <a:ea typeface="+mn-ea"/>
                        <a:cs typeface="+mn-cs"/>
                      </a:endParaRPr>
                    </a:p>
                  </a:txBody>
                  <a:tcPr marL="7620" marR="7620" marT="72000" marB="72000" anchor="ctr"/>
                </a:tc>
                <a:tc>
                  <a:txBody>
                    <a:bodyPr/>
                    <a:lstStyle/>
                    <a:p>
                      <a:pPr marL="0" algn="ctr" defTabSz="914400" rtl="0" eaLnBrk="1" fontAlgn="b" latinLnBrk="0" hangingPunct="1"/>
                      <a:r>
                        <a:rPr lang="en-US" sz="1200" b="0" kern="1200" dirty="0" smtClean="0">
                          <a:solidFill>
                            <a:schemeClr val="bg1"/>
                          </a:solidFill>
                          <a:latin typeface="+mn-lt"/>
                          <a:ea typeface="+mn-ea"/>
                          <a:cs typeface="+mn-cs"/>
                        </a:rPr>
                        <a:t>46.35%</a:t>
                      </a:r>
                      <a:endParaRPr lang="en-US" sz="1200" b="0" kern="1200" dirty="0">
                        <a:solidFill>
                          <a:schemeClr val="bg1"/>
                        </a:solidFill>
                        <a:latin typeface="+mn-lt"/>
                        <a:ea typeface="+mn-ea"/>
                        <a:cs typeface="+mn-cs"/>
                      </a:endParaRPr>
                    </a:p>
                  </a:txBody>
                  <a:tcPr marL="7620" marR="7620" marT="72000" marB="72000" anchor="ctr">
                    <a:solidFill>
                      <a:schemeClr val="accent2">
                        <a:lumMod val="60000"/>
                        <a:lumOff val="40000"/>
                      </a:schemeClr>
                    </a:solidFill>
                  </a:tcPr>
                </a:tc>
                <a:tc>
                  <a:txBody>
                    <a:bodyPr/>
                    <a:lstStyle/>
                    <a:p>
                      <a:pPr marL="0" algn="ctr" defTabSz="914400" rtl="0" eaLnBrk="1" fontAlgn="b" latinLnBrk="0" hangingPunct="1"/>
                      <a:r>
                        <a:rPr lang="en-US" sz="1200" b="1" kern="1200" dirty="0" smtClean="0">
                          <a:solidFill>
                            <a:schemeClr val="dk1"/>
                          </a:solidFill>
                          <a:latin typeface="+mn-lt"/>
                          <a:ea typeface="+mn-ea"/>
                          <a:cs typeface="+mn-cs"/>
                        </a:rPr>
                        <a:t>11007</a:t>
                      </a:r>
                      <a:endParaRPr lang="en-US" sz="1200" b="1" kern="1200" dirty="0">
                        <a:solidFill>
                          <a:schemeClr val="dk1"/>
                        </a:solidFill>
                        <a:latin typeface="+mn-lt"/>
                        <a:ea typeface="+mn-ea"/>
                        <a:cs typeface="+mn-cs"/>
                      </a:endParaRPr>
                    </a:p>
                  </a:txBody>
                  <a:tcPr marL="7620" marR="7620" marT="72000" marB="72000" anchor="ctr">
                    <a:solidFill>
                      <a:schemeClr val="accent2">
                        <a:lumMod val="60000"/>
                        <a:lumOff val="40000"/>
                      </a:schemeClr>
                    </a:solidFill>
                  </a:tcPr>
                </a:tc>
                <a:extLst>
                  <a:ext uri="{0D108BD9-81ED-4DB2-BD59-A6C34878D82A}">
                    <a16:rowId xmlns:a16="http://schemas.microsoft.com/office/drawing/2014/main" val="2282470256"/>
                  </a:ext>
                </a:extLst>
              </a:tr>
            </a:tbl>
          </a:graphicData>
        </a:graphic>
      </p:graphicFrame>
      <p:sp>
        <p:nvSpPr>
          <p:cNvPr id="8" name="CuadroTexto 7">
            <a:extLst>
              <a:ext uri="{FF2B5EF4-FFF2-40B4-BE49-F238E27FC236}">
                <a16:creationId xmlns:a16="http://schemas.microsoft.com/office/drawing/2014/main" id="{66B521B3-C996-4504-8984-8758BC2152F9}"/>
              </a:ext>
            </a:extLst>
          </p:cNvPr>
          <p:cNvSpPr txBox="1"/>
          <p:nvPr/>
        </p:nvSpPr>
        <p:spPr>
          <a:xfrm>
            <a:off x="2117416" y="6692335"/>
            <a:ext cx="7483651" cy="461665"/>
          </a:xfrm>
          <a:prstGeom prst="rect">
            <a:avLst/>
          </a:prstGeom>
          <a:noFill/>
        </p:spPr>
        <p:txBody>
          <a:bodyPr wrap="square" rtlCol="0">
            <a:spAutoFit/>
          </a:bodyPr>
          <a:lstStyle/>
          <a:p>
            <a:pPr algn="r"/>
            <a:r>
              <a:rPr lang="en-US" sz="1200" i="1" dirty="0" smtClean="0"/>
              <a:t>Source: Office of Strategic Information in HHRR.  Data processed every December</a:t>
            </a:r>
          </a:p>
          <a:p>
            <a:pPr algn="r"/>
            <a:r>
              <a:rPr lang="en-US" sz="1200" i="1" dirty="0" smtClean="0"/>
              <a:t>Information available on www.conicet.gov.ar</a:t>
            </a:r>
            <a:endParaRPr lang="en-US" sz="1200" i="1" dirty="0"/>
          </a:p>
        </p:txBody>
      </p:sp>
    </p:spTree>
    <p:extLst>
      <p:ext uri="{BB962C8B-B14F-4D97-AF65-F5344CB8AC3E}">
        <p14:creationId xmlns:p14="http://schemas.microsoft.com/office/powerpoint/2010/main" val="261007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436"/>
        <p:cNvGrpSpPr/>
        <p:nvPr/>
      </p:nvGrpSpPr>
      <p:grpSpPr>
        <a:xfrm>
          <a:off x="0" y="0"/>
          <a:ext cx="0" cy="0"/>
          <a:chOff x="0" y="0"/>
          <a:chExt cx="0" cy="0"/>
        </a:xfrm>
      </p:grpSpPr>
      <p:pic>
        <p:nvPicPr>
          <p:cNvPr id="438" name="Google Shape;438;p17"/>
          <p:cNvPicPr preferRelativeResize="0"/>
          <p:nvPr/>
        </p:nvPicPr>
        <p:blipFill rotWithShape="1">
          <a:blip r:embed="rId3">
            <a:alphaModFix/>
          </a:blip>
          <a:srcRect/>
          <a:stretch/>
        </p:blipFill>
        <p:spPr>
          <a:xfrm>
            <a:off x="489600" y="6526800"/>
            <a:ext cx="768350" cy="428400"/>
          </a:xfrm>
          <a:prstGeom prst="rect">
            <a:avLst/>
          </a:prstGeom>
          <a:noFill/>
          <a:ln>
            <a:noFill/>
          </a:ln>
        </p:spPr>
      </p:pic>
      <p:graphicFrame>
        <p:nvGraphicFramePr>
          <p:cNvPr id="6" name="Gráfico 5">
            <a:extLst>
              <a:ext uri="{FF2B5EF4-FFF2-40B4-BE49-F238E27FC236}">
                <a16:creationId xmlns:a16="http://schemas.microsoft.com/office/drawing/2014/main" id="{D9028DF8-0A61-43D3-ADC3-9960B375AA76}"/>
              </a:ext>
            </a:extLst>
          </p:cNvPr>
          <p:cNvGraphicFramePr>
            <a:graphicFrameLocks/>
          </p:cNvGraphicFramePr>
          <p:nvPr>
            <p:extLst>
              <p:ext uri="{D42A27DB-BD31-4B8C-83A1-F6EECF244321}">
                <p14:modId xmlns:p14="http://schemas.microsoft.com/office/powerpoint/2010/main" val="3140869805"/>
              </p:ext>
            </p:extLst>
          </p:nvPr>
        </p:nvGraphicFramePr>
        <p:xfrm>
          <a:off x="4075612" y="3786262"/>
          <a:ext cx="5532306" cy="2585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761351A7-006C-4814-8190-4A1BFBE11B13}"/>
              </a:ext>
            </a:extLst>
          </p:cNvPr>
          <p:cNvGraphicFramePr>
            <a:graphicFrameLocks/>
          </p:cNvGraphicFramePr>
          <p:nvPr>
            <p:extLst>
              <p:ext uri="{D42A27DB-BD31-4B8C-83A1-F6EECF244321}">
                <p14:modId xmlns:p14="http://schemas.microsoft.com/office/powerpoint/2010/main" val="3505923251"/>
              </p:ext>
            </p:extLst>
          </p:nvPr>
        </p:nvGraphicFramePr>
        <p:xfrm>
          <a:off x="4075612" y="1203157"/>
          <a:ext cx="5532306" cy="2483319"/>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ángulo 2"/>
          <p:cNvSpPr/>
          <p:nvPr/>
        </p:nvSpPr>
        <p:spPr>
          <a:xfrm>
            <a:off x="489600" y="368434"/>
            <a:ext cx="9212665" cy="6786473"/>
          </a:xfrm>
          <a:prstGeom prst="rect">
            <a:avLst/>
          </a:prstGeom>
        </p:spPr>
        <p:txBody>
          <a:bodyPr wrap="square">
            <a:spAutoFit/>
          </a:bodyPr>
          <a:lstStyle/>
          <a:p>
            <a:r>
              <a:rPr lang="es-AR" sz="2200" b="1" dirty="0" err="1">
                <a:solidFill>
                  <a:schemeClr val="bg1"/>
                </a:solidFill>
              </a:rPr>
              <a:t>Distribution</a:t>
            </a:r>
            <a:r>
              <a:rPr lang="es-AR" sz="2200" b="1" dirty="0">
                <a:solidFill>
                  <a:schemeClr val="bg1"/>
                </a:solidFill>
              </a:rPr>
              <a:t> </a:t>
            </a:r>
            <a:r>
              <a:rPr lang="es-AR" sz="2200" b="1" dirty="0" err="1">
                <a:solidFill>
                  <a:schemeClr val="bg1"/>
                </a:solidFill>
              </a:rPr>
              <a:t>according</a:t>
            </a:r>
            <a:r>
              <a:rPr lang="es-AR" sz="2200" b="1" dirty="0">
                <a:solidFill>
                  <a:schemeClr val="bg1"/>
                </a:solidFill>
              </a:rPr>
              <a:t> to </a:t>
            </a:r>
            <a:r>
              <a:rPr lang="es-AR" sz="2200" b="1" dirty="0" err="1">
                <a:solidFill>
                  <a:schemeClr val="bg1"/>
                </a:solidFill>
              </a:rPr>
              <a:t>highest</a:t>
            </a:r>
            <a:r>
              <a:rPr lang="es-AR" sz="2200" b="1" dirty="0">
                <a:solidFill>
                  <a:schemeClr val="bg1"/>
                </a:solidFill>
              </a:rPr>
              <a:t> </a:t>
            </a:r>
            <a:r>
              <a:rPr lang="es-AR" sz="2200" b="1" dirty="0" err="1">
                <a:solidFill>
                  <a:schemeClr val="bg1"/>
                </a:solidFill>
              </a:rPr>
              <a:t>category</a:t>
            </a:r>
            <a:r>
              <a:rPr lang="es-AR" sz="2200" b="1" dirty="0">
                <a:solidFill>
                  <a:schemeClr val="bg1"/>
                </a:solidFill>
              </a:rPr>
              <a:t> </a:t>
            </a:r>
            <a:r>
              <a:rPr lang="es-AR" sz="2200" b="1" dirty="0" err="1">
                <a:solidFill>
                  <a:schemeClr val="bg1"/>
                </a:solidFill>
              </a:rPr>
              <a:t>achieved</a:t>
            </a:r>
            <a:r>
              <a:rPr lang="es-AR" sz="2200" b="1" dirty="0">
                <a:solidFill>
                  <a:schemeClr val="bg1"/>
                </a:solidFill>
              </a:rPr>
              <a:t> </a:t>
            </a:r>
            <a:endParaRPr lang="es-AR" sz="2200" b="1" dirty="0" smtClean="0">
              <a:solidFill>
                <a:schemeClr val="bg1"/>
              </a:solidFill>
            </a:endParaRPr>
          </a:p>
          <a:p>
            <a:r>
              <a:rPr lang="es-AR" sz="2200" b="1" dirty="0" err="1" smtClean="0">
                <a:solidFill>
                  <a:schemeClr val="bg1"/>
                </a:solidFill>
              </a:rPr>
              <a:t>by</a:t>
            </a:r>
            <a:r>
              <a:rPr lang="es-AR" sz="2200" b="1" dirty="0" smtClean="0">
                <a:solidFill>
                  <a:schemeClr val="bg1"/>
                </a:solidFill>
              </a:rPr>
              <a:t> </a:t>
            </a:r>
            <a:r>
              <a:rPr lang="es-AR" sz="2200" b="1" dirty="0" err="1">
                <a:solidFill>
                  <a:schemeClr val="bg1"/>
                </a:solidFill>
              </a:rPr>
              <a:t>period</a:t>
            </a:r>
            <a:r>
              <a:rPr lang="es-AR" sz="2200" b="1" dirty="0">
                <a:solidFill>
                  <a:schemeClr val="bg1"/>
                </a:solidFill>
              </a:rPr>
              <a:t> of </a:t>
            </a:r>
            <a:r>
              <a:rPr lang="es-AR" sz="2200" b="1" dirty="0" err="1" smtClean="0">
                <a:solidFill>
                  <a:schemeClr val="bg1"/>
                </a:solidFill>
              </a:rPr>
              <a:t>entry</a:t>
            </a:r>
            <a:endParaRPr lang="es-AR" sz="2200" b="1" dirty="0" smtClean="0">
              <a:solidFill>
                <a:schemeClr val="bg1"/>
              </a:solidFill>
            </a:endParaRPr>
          </a:p>
          <a:p>
            <a:endParaRPr lang="es-MX" sz="2200" b="1" dirty="0" smtClean="0">
              <a:solidFill>
                <a:schemeClr val="bg1"/>
              </a:solidFill>
            </a:endParaRPr>
          </a:p>
          <a:p>
            <a:endParaRPr lang="es-MX" sz="2200" b="1" dirty="0">
              <a:solidFill>
                <a:schemeClr val="bg1"/>
              </a:solidFill>
            </a:endParaRPr>
          </a:p>
          <a:p>
            <a:endParaRPr lang="es-MX" sz="2200" b="1" dirty="0" smtClean="0">
              <a:solidFill>
                <a:schemeClr val="bg1"/>
              </a:solidFill>
            </a:endParaRPr>
          </a:p>
          <a:p>
            <a:r>
              <a:rPr lang="es-MX" sz="2200" b="1" dirty="0" smtClean="0">
                <a:solidFill>
                  <a:schemeClr val="bg1"/>
                </a:solidFill>
              </a:rPr>
              <a:t>             1985 - 1989</a:t>
            </a:r>
            <a:endParaRPr lang="es-MX" sz="2200" b="1" dirty="0">
              <a:solidFill>
                <a:schemeClr val="bg1"/>
              </a:solidFill>
            </a:endParaRPr>
          </a:p>
          <a:p>
            <a:endParaRPr lang="es-MX" sz="2200" b="1" dirty="0" smtClean="0">
              <a:solidFill>
                <a:schemeClr val="bg1"/>
              </a:solidFill>
            </a:endParaRPr>
          </a:p>
          <a:p>
            <a:endParaRPr lang="es-MX" sz="2200" b="1" dirty="0">
              <a:solidFill>
                <a:schemeClr val="bg1"/>
              </a:solidFill>
            </a:endParaRPr>
          </a:p>
          <a:p>
            <a:endParaRPr lang="es-AR" sz="2200" b="1" dirty="0" smtClean="0">
              <a:solidFill>
                <a:schemeClr val="bg1"/>
              </a:solidFill>
            </a:endParaRPr>
          </a:p>
          <a:p>
            <a:r>
              <a:rPr lang="es-MX" sz="1800" b="1" dirty="0" smtClean="0">
                <a:solidFill>
                  <a:schemeClr val="bg1"/>
                </a:solidFill>
              </a:rPr>
              <a:t>(</a:t>
            </a:r>
            <a:r>
              <a:rPr lang="es-MX" sz="1800" b="1" dirty="0" err="1" smtClean="0">
                <a:solidFill>
                  <a:schemeClr val="bg1"/>
                </a:solidFill>
              </a:rPr>
              <a:t>women</a:t>
            </a:r>
            <a:r>
              <a:rPr lang="es-MX" sz="1800" b="1" dirty="0" smtClean="0">
                <a:solidFill>
                  <a:schemeClr val="bg1"/>
                </a:solidFill>
              </a:rPr>
              <a:t> </a:t>
            </a:r>
            <a:r>
              <a:rPr lang="es-MX" sz="1800" b="1" dirty="0" err="1" smtClean="0">
                <a:solidFill>
                  <a:schemeClr val="bg1"/>
                </a:solidFill>
              </a:rPr>
              <a:t>on</a:t>
            </a:r>
            <a:r>
              <a:rPr lang="es-MX" sz="1800" b="1" dirty="0" smtClean="0">
                <a:solidFill>
                  <a:schemeClr val="bg1"/>
                </a:solidFill>
              </a:rPr>
              <a:t> </a:t>
            </a:r>
            <a:r>
              <a:rPr lang="es-MX" sz="1800" b="1" dirty="0" err="1" smtClean="0">
                <a:solidFill>
                  <a:schemeClr val="bg1"/>
                </a:solidFill>
              </a:rPr>
              <a:t>the</a:t>
            </a:r>
            <a:r>
              <a:rPr lang="es-MX" sz="1800" b="1" dirty="0" smtClean="0">
                <a:solidFill>
                  <a:schemeClr val="bg1"/>
                </a:solidFill>
              </a:rPr>
              <a:t> </a:t>
            </a:r>
            <a:r>
              <a:rPr lang="es-MX" sz="1800" b="1" dirty="0" err="1" smtClean="0">
                <a:solidFill>
                  <a:schemeClr val="bg1"/>
                </a:solidFill>
              </a:rPr>
              <a:t>left</a:t>
            </a:r>
            <a:r>
              <a:rPr lang="es-MX" sz="1800" b="1" dirty="0" smtClean="0">
                <a:solidFill>
                  <a:schemeClr val="bg1"/>
                </a:solidFill>
              </a:rPr>
              <a:t> – Green)</a:t>
            </a:r>
          </a:p>
          <a:p>
            <a:r>
              <a:rPr lang="es-MX" sz="1800" b="1" dirty="0" smtClean="0">
                <a:solidFill>
                  <a:schemeClr val="bg1"/>
                </a:solidFill>
              </a:rPr>
              <a:t>(</a:t>
            </a:r>
            <a:r>
              <a:rPr lang="es-MX" sz="1800" b="1" dirty="0" err="1" smtClean="0">
                <a:solidFill>
                  <a:schemeClr val="bg1"/>
                </a:solidFill>
              </a:rPr>
              <a:t>men</a:t>
            </a:r>
            <a:r>
              <a:rPr lang="es-MX" sz="1800" b="1" dirty="0" smtClean="0">
                <a:solidFill>
                  <a:schemeClr val="bg1"/>
                </a:solidFill>
              </a:rPr>
              <a:t> </a:t>
            </a:r>
            <a:r>
              <a:rPr lang="es-MX" sz="1800" b="1" dirty="0" err="1" smtClean="0">
                <a:solidFill>
                  <a:schemeClr val="bg1"/>
                </a:solidFill>
              </a:rPr>
              <a:t>on</a:t>
            </a:r>
            <a:r>
              <a:rPr lang="es-MX" sz="1800" b="1" dirty="0" smtClean="0">
                <a:solidFill>
                  <a:schemeClr val="bg1"/>
                </a:solidFill>
              </a:rPr>
              <a:t> </a:t>
            </a:r>
            <a:r>
              <a:rPr lang="es-MX" sz="1800" b="1" dirty="0" err="1" smtClean="0">
                <a:solidFill>
                  <a:schemeClr val="bg1"/>
                </a:solidFill>
              </a:rPr>
              <a:t>the</a:t>
            </a:r>
            <a:r>
              <a:rPr lang="es-MX" sz="1800" b="1" dirty="0" smtClean="0">
                <a:solidFill>
                  <a:schemeClr val="bg1"/>
                </a:solidFill>
              </a:rPr>
              <a:t> </a:t>
            </a:r>
            <a:r>
              <a:rPr lang="es-MX" sz="1800" b="1" dirty="0" err="1" smtClean="0">
                <a:solidFill>
                  <a:schemeClr val="bg1"/>
                </a:solidFill>
              </a:rPr>
              <a:t>right</a:t>
            </a:r>
            <a:r>
              <a:rPr lang="es-MX" sz="1800" b="1" dirty="0" smtClean="0">
                <a:solidFill>
                  <a:schemeClr val="bg1"/>
                </a:solidFill>
              </a:rPr>
              <a:t> – </a:t>
            </a:r>
            <a:r>
              <a:rPr lang="es-MX" sz="1800" b="1" dirty="0" err="1" smtClean="0">
                <a:solidFill>
                  <a:schemeClr val="bg1"/>
                </a:solidFill>
              </a:rPr>
              <a:t>Violet</a:t>
            </a:r>
            <a:r>
              <a:rPr lang="es-MX" sz="1800" b="1" dirty="0" smtClean="0">
                <a:solidFill>
                  <a:schemeClr val="bg1"/>
                </a:solidFill>
              </a:rPr>
              <a:t>)</a:t>
            </a:r>
          </a:p>
          <a:p>
            <a:endParaRPr lang="es-MX" sz="1800" b="1" dirty="0">
              <a:solidFill>
                <a:schemeClr val="bg1"/>
              </a:solidFill>
            </a:endParaRPr>
          </a:p>
          <a:p>
            <a:endParaRPr lang="es-MX" sz="1800" b="1" dirty="0" smtClean="0">
              <a:solidFill>
                <a:schemeClr val="bg1"/>
              </a:solidFill>
            </a:endParaRPr>
          </a:p>
          <a:p>
            <a:endParaRPr lang="es-MX" sz="1800" b="1" dirty="0">
              <a:solidFill>
                <a:schemeClr val="bg1"/>
              </a:solidFill>
            </a:endParaRPr>
          </a:p>
          <a:p>
            <a:r>
              <a:rPr lang="es-MX" sz="2200" b="1" dirty="0" smtClean="0">
                <a:solidFill>
                  <a:schemeClr val="bg1"/>
                </a:solidFill>
              </a:rPr>
              <a:t>             1990 – 1994</a:t>
            </a:r>
          </a:p>
          <a:p>
            <a:endParaRPr lang="es-MX" sz="2200" b="1" dirty="0">
              <a:solidFill>
                <a:schemeClr val="bg1"/>
              </a:solidFill>
            </a:endParaRPr>
          </a:p>
          <a:p>
            <a:endParaRPr lang="es-MX" sz="2200" b="1" dirty="0" smtClean="0">
              <a:solidFill>
                <a:schemeClr val="bg1"/>
              </a:solidFill>
            </a:endParaRPr>
          </a:p>
          <a:p>
            <a:endParaRPr lang="es-MX" sz="2200" b="1" dirty="0">
              <a:solidFill>
                <a:schemeClr val="bg1"/>
              </a:solidFill>
            </a:endParaRPr>
          </a:p>
          <a:p>
            <a:endParaRPr lang="es-MX" sz="2200" b="1" dirty="0" smtClean="0">
              <a:solidFill>
                <a:schemeClr val="bg1"/>
              </a:solidFill>
            </a:endParaRPr>
          </a:p>
          <a:p>
            <a:pPr algn="r"/>
            <a:r>
              <a:rPr lang="es-MX" sz="2200" b="1" dirty="0" smtClean="0">
                <a:solidFill>
                  <a:schemeClr val="bg1"/>
                </a:solidFill>
              </a:rPr>
              <a:t>	</a:t>
            </a:r>
            <a:r>
              <a:rPr lang="es-MX" sz="1500" b="1" dirty="0" err="1" smtClean="0">
                <a:solidFill>
                  <a:schemeClr val="bg1"/>
                </a:solidFill>
              </a:rPr>
              <a:t>Categories</a:t>
            </a:r>
            <a:r>
              <a:rPr lang="es-MX" sz="1500" b="1" dirty="0" smtClean="0">
                <a:solidFill>
                  <a:schemeClr val="bg1"/>
                </a:solidFill>
              </a:rPr>
              <a:t> (</a:t>
            </a:r>
            <a:r>
              <a:rPr lang="es-MX" sz="1500" b="1" dirty="0" err="1" smtClean="0">
                <a:solidFill>
                  <a:schemeClr val="bg1"/>
                </a:solidFill>
              </a:rPr>
              <a:t>from</a:t>
            </a:r>
            <a:r>
              <a:rPr lang="es-MX" sz="1500" b="1" dirty="0" smtClean="0">
                <a:solidFill>
                  <a:schemeClr val="bg1"/>
                </a:solidFill>
              </a:rPr>
              <a:t> </a:t>
            </a:r>
            <a:r>
              <a:rPr lang="es-MX" sz="1500" b="1" dirty="0" err="1" smtClean="0">
                <a:solidFill>
                  <a:schemeClr val="bg1"/>
                </a:solidFill>
              </a:rPr>
              <a:t>low</a:t>
            </a:r>
            <a:r>
              <a:rPr lang="es-MX" sz="1500" b="1" dirty="0" smtClean="0">
                <a:solidFill>
                  <a:schemeClr val="bg1"/>
                </a:solidFill>
              </a:rPr>
              <a:t> to </a:t>
            </a:r>
            <a:r>
              <a:rPr lang="es-MX" sz="1500" b="1" dirty="0" err="1" smtClean="0">
                <a:solidFill>
                  <a:schemeClr val="bg1"/>
                </a:solidFill>
              </a:rPr>
              <a:t>high</a:t>
            </a:r>
            <a:r>
              <a:rPr lang="es-MX" sz="1500" b="1" dirty="0" smtClean="0">
                <a:solidFill>
                  <a:schemeClr val="bg1"/>
                </a:solidFill>
              </a:rPr>
              <a:t>):  </a:t>
            </a:r>
          </a:p>
          <a:p>
            <a:pPr algn="r"/>
            <a:r>
              <a:rPr lang="en-US" sz="1500" b="1" dirty="0" smtClean="0">
                <a:solidFill>
                  <a:schemeClr val="bg1"/>
                </a:solidFill>
              </a:rPr>
              <a:t>Assistant, Associate/</a:t>
            </a:r>
            <a:r>
              <a:rPr lang="en-US" sz="1500" b="1" dirty="0" err="1" smtClean="0">
                <a:solidFill>
                  <a:schemeClr val="bg1"/>
                </a:solidFill>
              </a:rPr>
              <a:t>Adjunt</a:t>
            </a:r>
            <a:r>
              <a:rPr lang="en-US" sz="1500" b="1" dirty="0" smtClean="0">
                <a:solidFill>
                  <a:schemeClr val="bg1"/>
                </a:solidFill>
              </a:rPr>
              <a:t>, Independent, Principal and Senior</a:t>
            </a:r>
            <a:endParaRPr lang="es-AR" sz="15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436"/>
        <p:cNvGrpSpPr/>
        <p:nvPr/>
      </p:nvGrpSpPr>
      <p:grpSpPr>
        <a:xfrm>
          <a:off x="0" y="0"/>
          <a:ext cx="0" cy="0"/>
          <a:chOff x="0" y="0"/>
          <a:chExt cx="0" cy="0"/>
        </a:xfrm>
      </p:grpSpPr>
      <p:pic>
        <p:nvPicPr>
          <p:cNvPr id="438" name="Google Shape;438;p17"/>
          <p:cNvPicPr preferRelativeResize="0"/>
          <p:nvPr/>
        </p:nvPicPr>
        <p:blipFill rotWithShape="1">
          <a:blip r:embed="rId3">
            <a:alphaModFix/>
          </a:blip>
          <a:srcRect/>
          <a:stretch/>
        </p:blipFill>
        <p:spPr>
          <a:xfrm>
            <a:off x="489600" y="6526800"/>
            <a:ext cx="768350" cy="428400"/>
          </a:xfrm>
          <a:prstGeom prst="rect">
            <a:avLst/>
          </a:prstGeom>
          <a:noFill/>
          <a:ln>
            <a:noFill/>
          </a:ln>
        </p:spPr>
      </p:pic>
      <p:sp>
        <p:nvSpPr>
          <p:cNvPr id="3" name="Rectángulo 2"/>
          <p:cNvSpPr/>
          <p:nvPr/>
        </p:nvSpPr>
        <p:spPr>
          <a:xfrm>
            <a:off x="489600" y="368434"/>
            <a:ext cx="9212665" cy="1785104"/>
          </a:xfrm>
          <a:prstGeom prst="rect">
            <a:avLst/>
          </a:prstGeom>
        </p:spPr>
        <p:txBody>
          <a:bodyPr wrap="square">
            <a:spAutoFit/>
          </a:bodyPr>
          <a:lstStyle/>
          <a:p>
            <a:pPr algn="ctr"/>
            <a:endParaRPr lang="es-AR" sz="2200" b="1" dirty="0" smtClean="0">
              <a:solidFill>
                <a:schemeClr val="bg1"/>
              </a:solidFill>
            </a:endParaRPr>
          </a:p>
          <a:p>
            <a:pPr algn="ctr"/>
            <a:r>
              <a:rPr lang="es-AR" sz="2200" b="1" dirty="0" smtClean="0">
                <a:solidFill>
                  <a:schemeClr val="bg1"/>
                </a:solidFill>
              </a:rPr>
              <a:t>RESEARCHERS BY CATEGORY AND GENDER</a:t>
            </a:r>
          </a:p>
          <a:p>
            <a:pPr algn="ctr"/>
            <a:r>
              <a:rPr lang="es-MX" sz="1800" dirty="0" smtClean="0">
                <a:solidFill>
                  <a:schemeClr val="bg1"/>
                </a:solidFill>
              </a:rPr>
              <a:t>FROM JUNIOR TO SENIOR (2020)</a:t>
            </a:r>
            <a:endParaRPr lang="es-AR" sz="1800" dirty="0" smtClean="0">
              <a:solidFill>
                <a:schemeClr val="bg1"/>
              </a:solidFill>
            </a:endParaRPr>
          </a:p>
          <a:p>
            <a:endParaRPr lang="es-MX" sz="2200" b="1" dirty="0" smtClean="0">
              <a:solidFill>
                <a:schemeClr val="bg1"/>
              </a:solidFill>
            </a:endParaRPr>
          </a:p>
          <a:p>
            <a:endParaRPr lang="es-MX" sz="2200" b="1" dirty="0">
              <a:solidFill>
                <a:schemeClr val="bg1"/>
              </a:solidFill>
            </a:endParaRPr>
          </a:p>
        </p:txBody>
      </p:sp>
      <p:sp>
        <p:nvSpPr>
          <p:cNvPr id="10" name="CuadroTexto 9">
            <a:extLst>
              <a:ext uri="{FF2B5EF4-FFF2-40B4-BE49-F238E27FC236}">
                <a16:creationId xmlns:a16="http://schemas.microsoft.com/office/drawing/2014/main" id="{1A844884-A5BC-40BC-A1FB-84610C75AECD}"/>
              </a:ext>
            </a:extLst>
          </p:cNvPr>
          <p:cNvSpPr txBox="1"/>
          <p:nvPr/>
        </p:nvSpPr>
        <p:spPr>
          <a:xfrm>
            <a:off x="635613" y="5887632"/>
            <a:ext cx="9099612" cy="307777"/>
          </a:xfrm>
          <a:prstGeom prst="rect">
            <a:avLst/>
          </a:prstGeom>
          <a:noFill/>
        </p:spPr>
        <p:txBody>
          <a:bodyPr wrap="square" rtlCol="0">
            <a:spAutoFit/>
          </a:bodyPr>
          <a:lstStyle/>
          <a:p>
            <a:pPr algn="r"/>
            <a:r>
              <a:rPr lang="en-US" sz="1400" i="1" dirty="0" smtClean="0">
                <a:solidFill>
                  <a:schemeClr val="bg1"/>
                </a:solidFill>
              </a:rPr>
              <a:t>Source: Office of Strategic Information in HHRR. December 2020</a:t>
            </a:r>
            <a:endParaRPr lang="en-US" sz="1400" i="1"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697859374"/>
              </p:ext>
            </p:extLst>
          </p:nvPr>
        </p:nvGraphicFramePr>
        <p:xfrm>
          <a:off x="1257947" y="1979314"/>
          <a:ext cx="7727790" cy="3278485"/>
        </p:xfrm>
        <a:graphic>
          <a:graphicData uri="http://schemas.openxmlformats.org/drawingml/2006/table">
            <a:tbl>
              <a:tblPr firstRow="1" bandRow="1">
                <a:tableStyleId>{5C22544A-7EE6-4342-B048-85BDC9FD1C3A}</a:tableStyleId>
              </a:tblPr>
              <a:tblGrid>
                <a:gridCol w="1475628">
                  <a:extLst>
                    <a:ext uri="{9D8B030D-6E8A-4147-A177-3AD203B41FA5}">
                      <a16:colId xmlns:a16="http://schemas.microsoft.com/office/drawing/2014/main" val="1257247595"/>
                    </a:ext>
                  </a:extLst>
                </a:gridCol>
                <a:gridCol w="1100302">
                  <a:extLst>
                    <a:ext uri="{9D8B030D-6E8A-4147-A177-3AD203B41FA5}">
                      <a16:colId xmlns:a16="http://schemas.microsoft.com/office/drawing/2014/main" val="1263849448"/>
                    </a:ext>
                  </a:extLst>
                </a:gridCol>
                <a:gridCol w="1287965">
                  <a:extLst>
                    <a:ext uri="{9D8B030D-6E8A-4147-A177-3AD203B41FA5}">
                      <a16:colId xmlns:a16="http://schemas.microsoft.com/office/drawing/2014/main" val="2262788168"/>
                    </a:ext>
                  </a:extLst>
                </a:gridCol>
                <a:gridCol w="1287965">
                  <a:extLst>
                    <a:ext uri="{9D8B030D-6E8A-4147-A177-3AD203B41FA5}">
                      <a16:colId xmlns:a16="http://schemas.microsoft.com/office/drawing/2014/main" val="2223983289"/>
                    </a:ext>
                  </a:extLst>
                </a:gridCol>
                <a:gridCol w="1287965">
                  <a:extLst>
                    <a:ext uri="{9D8B030D-6E8A-4147-A177-3AD203B41FA5}">
                      <a16:colId xmlns:a16="http://schemas.microsoft.com/office/drawing/2014/main" val="3851373548"/>
                    </a:ext>
                  </a:extLst>
                </a:gridCol>
                <a:gridCol w="1287965">
                  <a:extLst>
                    <a:ext uri="{9D8B030D-6E8A-4147-A177-3AD203B41FA5}">
                      <a16:colId xmlns:a16="http://schemas.microsoft.com/office/drawing/2014/main" val="3360324892"/>
                    </a:ext>
                  </a:extLst>
                </a:gridCol>
              </a:tblGrid>
              <a:tr h="468355">
                <a:tc>
                  <a:txBody>
                    <a:bodyPr/>
                    <a:lstStyle/>
                    <a:p>
                      <a:pPr algn="ctr"/>
                      <a:r>
                        <a:rPr lang="es-MX" dirty="0" smtClean="0"/>
                        <a:t>CATEGORY</a:t>
                      </a:r>
                      <a:endParaRPr lang="es-AR" dirty="0"/>
                    </a:p>
                  </a:txBody>
                  <a:tcPr anchor="ctr">
                    <a:solidFill>
                      <a:schemeClr val="accent6">
                        <a:lumMod val="40000"/>
                        <a:lumOff val="60000"/>
                      </a:schemeClr>
                    </a:solidFill>
                  </a:tcPr>
                </a:tc>
                <a:tc>
                  <a:txBody>
                    <a:bodyPr/>
                    <a:lstStyle/>
                    <a:p>
                      <a:pPr algn="ctr"/>
                      <a:r>
                        <a:rPr lang="es-MX" dirty="0" smtClean="0"/>
                        <a:t>WOMEN</a:t>
                      </a:r>
                      <a:endParaRPr lang="es-AR" dirty="0"/>
                    </a:p>
                  </a:txBody>
                  <a:tcPr anchor="ctr">
                    <a:solidFill>
                      <a:schemeClr val="accent6">
                        <a:lumMod val="40000"/>
                        <a:lumOff val="60000"/>
                      </a:schemeClr>
                    </a:solidFill>
                  </a:tcPr>
                </a:tc>
                <a:tc>
                  <a:txBody>
                    <a:bodyPr/>
                    <a:lstStyle/>
                    <a:p>
                      <a:pPr algn="ctr"/>
                      <a:r>
                        <a:rPr lang="es-MX" dirty="0" smtClean="0"/>
                        <a:t>WOMEN %</a:t>
                      </a:r>
                      <a:endParaRPr lang="es-AR" dirty="0"/>
                    </a:p>
                  </a:txBody>
                  <a:tcPr anchor="ctr">
                    <a:solidFill>
                      <a:schemeClr val="accent6">
                        <a:lumMod val="40000"/>
                        <a:lumOff val="60000"/>
                      </a:schemeClr>
                    </a:solidFill>
                  </a:tcPr>
                </a:tc>
                <a:tc>
                  <a:txBody>
                    <a:bodyPr/>
                    <a:lstStyle/>
                    <a:p>
                      <a:pPr algn="ctr"/>
                      <a:r>
                        <a:rPr lang="es-MX" dirty="0" smtClean="0"/>
                        <a:t>MEN</a:t>
                      </a:r>
                    </a:p>
                  </a:txBody>
                  <a:tcPr anchor="ctr">
                    <a:solidFill>
                      <a:schemeClr val="accent6">
                        <a:lumMod val="40000"/>
                        <a:lumOff val="60000"/>
                      </a:schemeClr>
                    </a:solidFill>
                  </a:tcPr>
                </a:tc>
                <a:tc>
                  <a:txBody>
                    <a:bodyPr/>
                    <a:lstStyle/>
                    <a:p>
                      <a:pPr algn="ctr"/>
                      <a:r>
                        <a:rPr lang="es-MX" dirty="0" smtClean="0"/>
                        <a:t>MEN %</a:t>
                      </a:r>
                      <a:endParaRPr lang="es-AR" dirty="0"/>
                    </a:p>
                  </a:txBody>
                  <a:tcPr anchor="ctr">
                    <a:solidFill>
                      <a:schemeClr val="accent6">
                        <a:lumMod val="40000"/>
                        <a:lumOff val="60000"/>
                      </a:schemeClr>
                    </a:solidFill>
                  </a:tcPr>
                </a:tc>
                <a:tc>
                  <a:txBody>
                    <a:bodyPr/>
                    <a:lstStyle/>
                    <a:p>
                      <a:pPr algn="ctr"/>
                      <a:r>
                        <a:rPr lang="es-MX" dirty="0" smtClean="0"/>
                        <a:t>TOTAL</a:t>
                      </a:r>
                      <a:endParaRPr lang="es-AR" dirty="0"/>
                    </a:p>
                  </a:txBody>
                  <a:tcPr anchor="ctr">
                    <a:solidFill>
                      <a:schemeClr val="accent6">
                        <a:lumMod val="40000"/>
                        <a:lumOff val="60000"/>
                      </a:schemeClr>
                    </a:solidFill>
                  </a:tcPr>
                </a:tc>
                <a:extLst>
                  <a:ext uri="{0D108BD9-81ED-4DB2-BD59-A6C34878D82A}">
                    <a16:rowId xmlns:a16="http://schemas.microsoft.com/office/drawing/2014/main" val="1830009322"/>
                  </a:ext>
                </a:extLst>
              </a:tr>
              <a:tr h="468355">
                <a:tc>
                  <a:txBody>
                    <a:bodyPr/>
                    <a:lstStyle/>
                    <a:p>
                      <a:pPr algn="ctr"/>
                      <a:r>
                        <a:rPr lang="es-MX" dirty="0" smtClean="0"/>
                        <a:t>ASSISTANT</a:t>
                      </a:r>
                      <a:endParaRPr lang="es-AR" dirty="0"/>
                    </a:p>
                  </a:txBody>
                  <a:tcPr anchor="ctr">
                    <a:solidFill>
                      <a:schemeClr val="accent6">
                        <a:lumMod val="40000"/>
                        <a:lumOff val="60000"/>
                      </a:schemeClr>
                    </a:solidFill>
                  </a:tcPr>
                </a:tc>
                <a:tc>
                  <a:txBody>
                    <a:bodyPr/>
                    <a:lstStyle/>
                    <a:p>
                      <a:pPr algn="ctr"/>
                      <a:r>
                        <a:rPr lang="es-MX" dirty="0" smtClean="0"/>
                        <a:t>1561</a:t>
                      </a:r>
                      <a:endParaRPr lang="es-AR" dirty="0"/>
                    </a:p>
                  </a:txBody>
                  <a:tcPr anchor="ctr">
                    <a:solidFill>
                      <a:schemeClr val="accent2">
                        <a:lumMod val="20000"/>
                        <a:lumOff val="80000"/>
                      </a:schemeClr>
                    </a:solidFill>
                  </a:tcPr>
                </a:tc>
                <a:tc>
                  <a:txBody>
                    <a:bodyPr/>
                    <a:lstStyle/>
                    <a:p>
                      <a:pPr algn="ctr"/>
                      <a:r>
                        <a:rPr lang="es-MX" b="1" dirty="0" smtClean="0"/>
                        <a:t>61.09%</a:t>
                      </a:r>
                      <a:endParaRPr lang="es-AR" b="1" dirty="0"/>
                    </a:p>
                  </a:txBody>
                  <a:tcPr anchor="ctr">
                    <a:solidFill>
                      <a:schemeClr val="accent2">
                        <a:lumMod val="40000"/>
                        <a:lumOff val="60000"/>
                      </a:schemeClr>
                    </a:solidFill>
                  </a:tcPr>
                </a:tc>
                <a:tc>
                  <a:txBody>
                    <a:bodyPr/>
                    <a:lstStyle/>
                    <a:p>
                      <a:pPr algn="ctr"/>
                      <a:r>
                        <a:rPr lang="es-MX" dirty="0" smtClean="0"/>
                        <a:t>994</a:t>
                      </a:r>
                      <a:endParaRPr lang="es-AR" dirty="0"/>
                    </a:p>
                  </a:txBody>
                  <a:tcPr anchor="ctr">
                    <a:solidFill>
                      <a:schemeClr val="accent2">
                        <a:lumMod val="20000"/>
                        <a:lumOff val="80000"/>
                      </a:schemeClr>
                    </a:solidFill>
                  </a:tcPr>
                </a:tc>
                <a:tc>
                  <a:txBody>
                    <a:bodyPr/>
                    <a:lstStyle/>
                    <a:p>
                      <a:pPr algn="ctr"/>
                      <a:r>
                        <a:rPr lang="es-MX" b="1" dirty="0" smtClean="0"/>
                        <a:t>38.90%</a:t>
                      </a:r>
                      <a:endParaRPr lang="es-AR" b="1" dirty="0"/>
                    </a:p>
                  </a:txBody>
                  <a:tcPr anchor="ctr">
                    <a:solidFill>
                      <a:schemeClr val="accent2">
                        <a:lumMod val="40000"/>
                        <a:lumOff val="60000"/>
                      </a:schemeClr>
                    </a:solidFill>
                  </a:tcPr>
                </a:tc>
                <a:tc>
                  <a:txBody>
                    <a:bodyPr/>
                    <a:lstStyle/>
                    <a:p>
                      <a:pPr algn="ctr"/>
                      <a:r>
                        <a:rPr lang="es-MX" dirty="0" smtClean="0"/>
                        <a:t>2555</a:t>
                      </a:r>
                      <a:endParaRPr lang="es-AR" dirty="0"/>
                    </a:p>
                  </a:txBody>
                  <a:tcPr anchor="ctr">
                    <a:solidFill>
                      <a:schemeClr val="accent2">
                        <a:lumMod val="20000"/>
                        <a:lumOff val="80000"/>
                      </a:schemeClr>
                    </a:solidFill>
                  </a:tcPr>
                </a:tc>
                <a:extLst>
                  <a:ext uri="{0D108BD9-81ED-4DB2-BD59-A6C34878D82A}">
                    <a16:rowId xmlns:a16="http://schemas.microsoft.com/office/drawing/2014/main" val="1649948756"/>
                  </a:ext>
                </a:extLst>
              </a:tr>
              <a:tr h="468355">
                <a:tc>
                  <a:txBody>
                    <a:bodyPr/>
                    <a:lstStyle/>
                    <a:p>
                      <a:pPr algn="ctr"/>
                      <a:r>
                        <a:rPr lang="es-MX" dirty="0" smtClean="0"/>
                        <a:t>ASSOCIATE</a:t>
                      </a:r>
                      <a:endParaRPr lang="es-AR" dirty="0"/>
                    </a:p>
                  </a:txBody>
                  <a:tcPr anchor="ctr">
                    <a:solidFill>
                      <a:schemeClr val="accent6">
                        <a:lumMod val="40000"/>
                        <a:lumOff val="60000"/>
                      </a:schemeClr>
                    </a:solidFill>
                  </a:tcPr>
                </a:tc>
                <a:tc>
                  <a:txBody>
                    <a:bodyPr/>
                    <a:lstStyle/>
                    <a:p>
                      <a:pPr algn="ctr"/>
                      <a:r>
                        <a:rPr lang="es-MX" dirty="0" smtClean="0"/>
                        <a:t>2427</a:t>
                      </a:r>
                      <a:endParaRPr lang="es-AR" dirty="0"/>
                    </a:p>
                  </a:txBody>
                  <a:tcPr anchor="ctr">
                    <a:solidFill>
                      <a:schemeClr val="accent2">
                        <a:lumMod val="20000"/>
                        <a:lumOff val="80000"/>
                      </a:schemeClr>
                    </a:solidFill>
                  </a:tcPr>
                </a:tc>
                <a:tc>
                  <a:txBody>
                    <a:bodyPr/>
                    <a:lstStyle/>
                    <a:p>
                      <a:pPr algn="ctr"/>
                      <a:r>
                        <a:rPr lang="es-MX" dirty="0" smtClean="0"/>
                        <a:t>56.67%</a:t>
                      </a:r>
                      <a:endParaRPr lang="es-AR" dirty="0"/>
                    </a:p>
                  </a:txBody>
                  <a:tcPr anchor="ctr">
                    <a:solidFill>
                      <a:schemeClr val="accent2">
                        <a:lumMod val="40000"/>
                        <a:lumOff val="60000"/>
                      </a:schemeClr>
                    </a:solidFill>
                  </a:tcPr>
                </a:tc>
                <a:tc>
                  <a:txBody>
                    <a:bodyPr/>
                    <a:lstStyle/>
                    <a:p>
                      <a:pPr algn="ctr"/>
                      <a:r>
                        <a:rPr lang="es-MX" dirty="0" smtClean="0"/>
                        <a:t>1855</a:t>
                      </a:r>
                      <a:endParaRPr lang="es-AR" dirty="0"/>
                    </a:p>
                  </a:txBody>
                  <a:tcPr anchor="ctr">
                    <a:solidFill>
                      <a:schemeClr val="accent2">
                        <a:lumMod val="20000"/>
                        <a:lumOff val="80000"/>
                      </a:schemeClr>
                    </a:solidFill>
                  </a:tcPr>
                </a:tc>
                <a:tc>
                  <a:txBody>
                    <a:bodyPr/>
                    <a:lstStyle/>
                    <a:p>
                      <a:pPr algn="ctr"/>
                      <a:r>
                        <a:rPr lang="es-MX" dirty="0" smtClean="0"/>
                        <a:t>43.32%</a:t>
                      </a:r>
                      <a:endParaRPr lang="es-AR" dirty="0"/>
                    </a:p>
                  </a:txBody>
                  <a:tcPr anchor="ctr">
                    <a:solidFill>
                      <a:schemeClr val="accent2">
                        <a:lumMod val="40000"/>
                        <a:lumOff val="60000"/>
                      </a:schemeClr>
                    </a:solidFill>
                  </a:tcPr>
                </a:tc>
                <a:tc>
                  <a:txBody>
                    <a:bodyPr/>
                    <a:lstStyle/>
                    <a:p>
                      <a:pPr algn="ctr"/>
                      <a:r>
                        <a:rPr lang="es-MX" dirty="0" smtClean="0"/>
                        <a:t>4282</a:t>
                      </a:r>
                      <a:endParaRPr lang="es-AR" dirty="0"/>
                    </a:p>
                  </a:txBody>
                  <a:tcPr anchor="ctr">
                    <a:solidFill>
                      <a:schemeClr val="accent2">
                        <a:lumMod val="20000"/>
                        <a:lumOff val="80000"/>
                      </a:schemeClr>
                    </a:solidFill>
                  </a:tcPr>
                </a:tc>
                <a:extLst>
                  <a:ext uri="{0D108BD9-81ED-4DB2-BD59-A6C34878D82A}">
                    <a16:rowId xmlns:a16="http://schemas.microsoft.com/office/drawing/2014/main" val="1128514611"/>
                  </a:ext>
                </a:extLst>
              </a:tr>
              <a:tr h="468355">
                <a:tc>
                  <a:txBody>
                    <a:bodyPr/>
                    <a:lstStyle/>
                    <a:p>
                      <a:pPr algn="ctr"/>
                      <a:r>
                        <a:rPr lang="es-MX" dirty="0" smtClean="0"/>
                        <a:t>INDEPENDENT</a:t>
                      </a:r>
                      <a:endParaRPr lang="es-AR" dirty="0"/>
                    </a:p>
                  </a:txBody>
                  <a:tcPr anchor="ctr">
                    <a:solidFill>
                      <a:schemeClr val="accent6">
                        <a:lumMod val="40000"/>
                        <a:lumOff val="60000"/>
                      </a:schemeClr>
                    </a:solidFill>
                  </a:tcPr>
                </a:tc>
                <a:tc>
                  <a:txBody>
                    <a:bodyPr/>
                    <a:lstStyle/>
                    <a:p>
                      <a:pPr algn="ctr"/>
                      <a:r>
                        <a:rPr lang="es-MX" dirty="0" smtClean="0"/>
                        <a:t>1352</a:t>
                      </a:r>
                      <a:endParaRPr lang="es-AR" dirty="0"/>
                    </a:p>
                  </a:txBody>
                  <a:tcPr anchor="ctr">
                    <a:solidFill>
                      <a:schemeClr val="accent2">
                        <a:lumMod val="20000"/>
                        <a:lumOff val="80000"/>
                      </a:schemeClr>
                    </a:solidFill>
                  </a:tcPr>
                </a:tc>
                <a:tc>
                  <a:txBody>
                    <a:bodyPr/>
                    <a:lstStyle/>
                    <a:p>
                      <a:pPr algn="ctr"/>
                      <a:r>
                        <a:rPr lang="es-MX" dirty="0" smtClean="0"/>
                        <a:t>49.39%</a:t>
                      </a:r>
                      <a:endParaRPr lang="es-AR" dirty="0"/>
                    </a:p>
                  </a:txBody>
                  <a:tcPr anchor="ctr">
                    <a:solidFill>
                      <a:schemeClr val="accent2">
                        <a:lumMod val="40000"/>
                        <a:lumOff val="60000"/>
                      </a:schemeClr>
                    </a:solidFill>
                  </a:tcPr>
                </a:tc>
                <a:tc>
                  <a:txBody>
                    <a:bodyPr/>
                    <a:lstStyle/>
                    <a:p>
                      <a:pPr algn="ctr"/>
                      <a:r>
                        <a:rPr lang="es-MX" dirty="0" smtClean="0"/>
                        <a:t>1385</a:t>
                      </a:r>
                      <a:endParaRPr lang="es-AR" dirty="0"/>
                    </a:p>
                  </a:txBody>
                  <a:tcPr anchor="ctr">
                    <a:solidFill>
                      <a:schemeClr val="accent2">
                        <a:lumMod val="20000"/>
                        <a:lumOff val="80000"/>
                      </a:schemeClr>
                    </a:solidFill>
                  </a:tcPr>
                </a:tc>
                <a:tc>
                  <a:txBody>
                    <a:bodyPr/>
                    <a:lstStyle/>
                    <a:p>
                      <a:pPr algn="ctr"/>
                      <a:r>
                        <a:rPr lang="es-MX" dirty="0" smtClean="0"/>
                        <a:t>32.34%</a:t>
                      </a:r>
                      <a:endParaRPr lang="es-AR" dirty="0"/>
                    </a:p>
                  </a:txBody>
                  <a:tcPr anchor="ctr">
                    <a:solidFill>
                      <a:schemeClr val="accent2">
                        <a:lumMod val="40000"/>
                        <a:lumOff val="60000"/>
                      </a:schemeClr>
                    </a:solidFill>
                  </a:tcPr>
                </a:tc>
                <a:tc>
                  <a:txBody>
                    <a:bodyPr/>
                    <a:lstStyle/>
                    <a:p>
                      <a:pPr algn="ctr"/>
                      <a:r>
                        <a:rPr lang="es-MX" dirty="0" smtClean="0"/>
                        <a:t>2737</a:t>
                      </a:r>
                      <a:endParaRPr lang="es-AR" dirty="0"/>
                    </a:p>
                  </a:txBody>
                  <a:tcPr anchor="ctr">
                    <a:solidFill>
                      <a:schemeClr val="accent2">
                        <a:lumMod val="20000"/>
                        <a:lumOff val="80000"/>
                      </a:schemeClr>
                    </a:solidFill>
                  </a:tcPr>
                </a:tc>
                <a:extLst>
                  <a:ext uri="{0D108BD9-81ED-4DB2-BD59-A6C34878D82A}">
                    <a16:rowId xmlns:a16="http://schemas.microsoft.com/office/drawing/2014/main" val="784871746"/>
                  </a:ext>
                </a:extLst>
              </a:tr>
              <a:tr h="468355">
                <a:tc>
                  <a:txBody>
                    <a:bodyPr/>
                    <a:lstStyle/>
                    <a:p>
                      <a:pPr algn="ctr"/>
                      <a:r>
                        <a:rPr lang="es-MX" dirty="0" smtClean="0"/>
                        <a:t>PRINCIPAL</a:t>
                      </a:r>
                      <a:endParaRPr lang="es-AR" dirty="0"/>
                    </a:p>
                  </a:txBody>
                  <a:tcPr anchor="ctr">
                    <a:solidFill>
                      <a:schemeClr val="accent6">
                        <a:lumMod val="40000"/>
                        <a:lumOff val="60000"/>
                      </a:schemeClr>
                    </a:solidFill>
                  </a:tcPr>
                </a:tc>
                <a:tc>
                  <a:txBody>
                    <a:bodyPr/>
                    <a:lstStyle/>
                    <a:p>
                      <a:pPr algn="ctr"/>
                      <a:r>
                        <a:rPr lang="es-MX" dirty="0" smtClean="0"/>
                        <a:t>511</a:t>
                      </a:r>
                      <a:endParaRPr lang="es-AR" dirty="0"/>
                    </a:p>
                  </a:txBody>
                  <a:tcPr anchor="ctr">
                    <a:solidFill>
                      <a:schemeClr val="accent2">
                        <a:lumMod val="20000"/>
                        <a:lumOff val="80000"/>
                      </a:schemeClr>
                    </a:solidFill>
                  </a:tcPr>
                </a:tc>
                <a:tc>
                  <a:txBody>
                    <a:bodyPr/>
                    <a:lstStyle/>
                    <a:p>
                      <a:pPr algn="ctr"/>
                      <a:r>
                        <a:rPr lang="es-MX" dirty="0" smtClean="0"/>
                        <a:t>41.95%</a:t>
                      </a:r>
                      <a:endParaRPr lang="es-AR" dirty="0"/>
                    </a:p>
                  </a:txBody>
                  <a:tcPr anchor="ctr">
                    <a:solidFill>
                      <a:schemeClr val="accent2">
                        <a:lumMod val="40000"/>
                        <a:lumOff val="60000"/>
                      </a:schemeClr>
                    </a:solidFill>
                  </a:tcPr>
                </a:tc>
                <a:tc>
                  <a:txBody>
                    <a:bodyPr/>
                    <a:lstStyle/>
                    <a:p>
                      <a:pPr algn="ctr"/>
                      <a:r>
                        <a:rPr lang="es-MX" dirty="0" smtClean="0"/>
                        <a:t>707</a:t>
                      </a:r>
                      <a:endParaRPr lang="es-AR" dirty="0"/>
                    </a:p>
                  </a:txBody>
                  <a:tcPr anchor="ctr">
                    <a:solidFill>
                      <a:schemeClr val="accent2">
                        <a:lumMod val="20000"/>
                        <a:lumOff val="80000"/>
                      </a:schemeClr>
                    </a:solidFill>
                  </a:tcPr>
                </a:tc>
                <a:tc>
                  <a:txBody>
                    <a:bodyPr/>
                    <a:lstStyle/>
                    <a:p>
                      <a:pPr algn="ctr"/>
                      <a:r>
                        <a:rPr lang="es-MX" dirty="0" smtClean="0"/>
                        <a:t>58.04%</a:t>
                      </a:r>
                      <a:endParaRPr lang="es-AR" dirty="0"/>
                    </a:p>
                  </a:txBody>
                  <a:tcPr anchor="ctr">
                    <a:solidFill>
                      <a:schemeClr val="accent2">
                        <a:lumMod val="40000"/>
                        <a:lumOff val="60000"/>
                      </a:schemeClr>
                    </a:solidFill>
                  </a:tcPr>
                </a:tc>
                <a:tc>
                  <a:txBody>
                    <a:bodyPr/>
                    <a:lstStyle/>
                    <a:p>
                      <a:pPr algn="ctr"/>
                      <a:r>
                        <a:rPr lang="es-MX" dirty="0" smtClean="0"/>
                        <a:t>1218</a:t>
                      </a:r>
                      <a:endParaRPr lang="es-AR" dirty="0"/>
                    </a:p>
                  </a:txBody>
                  <a:tcPr anchor="ctr">
                    <a:solidFill>
                      <a:schemeClr val="accent2">
                        <a:lumMod val="20000"/>
                        <a:lumOff val="80000"/>
                      </a:schemeClr>
                    </a:solidFill>
                  </a:tcPr>
                </a:tc>
                <a:extLst>
                  <a:ext uri="{0D108BD9-81ED-4DB2-BD59-A6C34878D82A}">
                    <a16:rowId xmlns:a16="http://schemas.microsoft.com/office/drawing/2014/main" val="2497440102"/>
                  </a:ext>
                </a:extLst>
              </a:tr>
              <a:tr h="468355">
                <a:tc>
                  <a:txBody>
                    <a:bodyPr/>
                    <a:lstStyle/>
                    <a:p>
                      <a:pPr algn="ctr"/>
                      <a:r>
                        <a:rPr lang="es-MX" dirty="0" smtClean="0"/>
                        <a:t>SUPERIOR</a:t>
                      </a:r>
                      <a:endParaRPr lang="es-AR" dirty="0"/>
                    </a:p>
                  </a:txBody>
                  <a:tcPr anchor="ctr">
                    <a:solidFill>
                      <a:schemeClr val="accent6">
                        <a:lumMod val="40000"/>
                        <a:lumOff val="60000"/>
                      </a:schemeClr>
                    </a:solidFill>
                  </a:tcPr>
                </a:tc>
                <a:tc>
                  <a:txBody>
                    <a:bodyPr/>
                    <a:lstStyle/>
                    <a:p>
                      <a:pPr algn="ctr"/>
                      <a:r>
                        <a:rPr lang="es-MX" dirty="0" smtClean="0"/>
                        <a:t>54</a:t>
                      </a:r>
                      <a:endParaRPr lang="es-AR" dirty="0"/>
                    </a:p>
                  </a:txBody>
                  <a:tcPr anchor="ctr">
                    <a:solidFill>
                      <a:schemeClr val="accent2">
                        <a:lumMod val="20000"/>
                        <a:lumOff val="80000"/>
                      </a:schemeClr>
                    </a:solidFill>
                  </a:tcPr>
                </a:tc>
                <a:tc>
                  <a:txBody>
                    <a:bodyPr/>
                    <a:lstStyle/>
                    <a:p>
                      <a:pPr algn="ctr"/>
                      <a:r>
                        <a:rPr lang="es-MX" sz="1800" b="1" dirty="0" smtClean="0"/>
                        <a:t>25.11%</a:t>
                      </a:r>
                      <a:endParaRPr lang="es-AR" sz="1800" b="1" dirty="0"/>
                    </a:p>
                  </a:txBody>
                  <a:tcPr anchor="ctr">
                    <a:solidFill>
                      <a:schemeClr val="accent2">
                        <a:lumMod val="40000"/>
                        <a:lumOff val="60000"/>
                      </a:schemeClr>
                    </a:solidFill>
                  </a:tcPr>
                </a:tc>
                <a:tc>
                  <a:txBody>
                    <a:bodyPr/>
                    <a:lstStyle/>
                    <a:p>
                      <a:pPr algn="ctr"/>
                      <a:r>
                        <a:rPr lang="es-MX" dirty="0" smtClean="0"/>
                        <a:t>161</a:t>
                      </a:r>
                      <a:endParaRPr lang="es-AR" dirty="0"/>
                    </a:p>
                  </a:txBody>
                  <a:tcPr anchor="ctr">
                    <a:solidFill>
                      <a:schemeClr val="accent2">
                        <a:lumMod val="20000"/>
                        <a:lumOff val="80000"/>
                      </a:schemeClr>
                    </a:solidFill>
                  </a:tcPr>
                </a:tc>
                <a:tc>
                  <a:txBody>
                    <a:bodyPr/>
                    <a:lstStyle/>
                    <a:p>
                      <a:pPr algn="ctr"/>
                      <a:r>
                        <a:rPr lang="es-MX" sz="1800" b="1" dirty="0" smtClean="0"/>
                        <a:t>74.88%</a:t>
                      </a:r>
                      <a:endParaRPr lang="es-AR" sz="1800" b="1" dirty="0"/>
                    </a:p>
                  </a:txBody>
                  <a:tcPr anchor="ctr">
                    <a:solidFill>
                      <a:schemeClr val="accent2">
                        <a:lumMod val="40000"/>
                        <a:lumOff val="60000"/>
                      </a:schemeClr>
                    </a:solidFill>
                  </a:tcPr>
                </a:tc>
                <a:tc>
                  <a:txBody>
                    <a:bodyPr/>
                    <a:lstStyle/>
                    <a:p>
                      <a:pPr algn="ctr"/>
                      <a:r>
                        <a:rPr lang="es-MX" dirty="0" smtClean="0"/>
                        <a:t>215</a:t>
                      </a:r>
                    </a:p>
                  </a:txBody>
                  <a:tcPr anchor="ctr">
                    <a:solidFill>
                      <a:schemeClr val="accent2">
                        <a:lumMod val="20000"/>
                        <a:lumOff val="80000"/>
                      </a:schemeClr>
                    </a:solidFill>
                  </a:tcPr>
                </a:tc>
                <a:extLst>
                  <a:ext uri="{0D108BD9-81ED-4DB2-BD59-A6C34878D82A}">
                    <a16:rowId xmlns:a16="http://schemas.microsoft.com/office/drawing/2014/main" val="1838801540"/>
                  </a:ext>
                </a:extLst>
              </a:tr>
              <a:tr h="468355">
                <a:tc>
                  <a:txBody>
                    <a:bodyPr/>
                    <a:lstStyle/>
                    <a:p>
                      <a:pPr algn="ctr"/>
                      <a:r>
                        <a:rPr lang="es-MX" b="1" dirty="0" smtClean="0">
                          <a:solidFill>
                            <a:schemeClr val="bg1"/>
                          </a:solidFill>
                        </a:rPr>
                        <a:t>TOTAL</a:t>
                      </a:r>
                      <a:endParaRPr lang="es-AR" b="1" dirty="0">
                        <a:solidFill>
                          <a:schemeClr val="bg1"/>
                        </a:solidFill>
                      </a:endParaRPr>
                    </a:p>
                  </a:txBody>
                  <a:tcPr anchor="ctr">
                    <a:solidFill>
                      <a:schemeClr val="accent6">
                        <a:lumMod val="40000"/>
                        <a:lumOff val="60000"/>
                      </a:schemeClr>
                    </a:solidFill>
                  </a:tcPr>
                </a:tc>
                <a:tc>
                  <a:txBody>
                    <a:bodyPr/>
                    <a:lstStyle/>
                    <a:p>
                      <a:pPr algn="ctr"/>
                      <a:r>
                        <a:rPr lang="es-MX" dirty="0" smtClean="0"/>
                        <a:t>5905</a:t>
                      </a:r>
                      <a:endParaRPr lang="es-AR" dirty="0"/>
                    </a:p>
                  </a:txBody>
                  <a:tcPr anchor="ctr">
                    <a:solidFill>
                      <a:schemeClr val="accent2">
                        <a:lumMod val="40000"/>
                        <a:lumOff val="60000"/>
                      </a:schemeClr>
                    </a:solidFill>
                  </a:tcPr>
                </a:tc>
                <a:tc>
                  <a:txBody>
                    <a:bodyPr/>
                    <a:lstStyle/>
                    <a:p>
                      <a:pPr algn="ctr"/>
                      <a:r>
                        <a:rPr lang="es-MX" dirty="0" smtClean="0"/>
                        <a:t>53.64%</a:t>
                      </a:r>
                      <a:endParaRPr lang="es-AR" dirty="0"/>
                    </a:p>
                  </a:txBody>
                  <a:tcPr anchor="ctr">
                    <a:solidFill>
                      <a:schemeClr val="accent2">
                        <a:lumMod val="40000"/>
                        <a:lumOff val="60000"/>
                      </a:schemeClr>
                    </a:solidFill>
                  </a:tcPr>
                </a:tc>
                <a:tc>
                  <a:txBody>
                    <a:bodyPr/>
                    <a:lstStyle/>
                    <a:p>
                      <a:pPr algn="ctr"/>
                      <a:r>
                        <a:rPr lang="es-MX" dirty="0" smtClean="0"/>
                        <a:t>5102</a:t>
                      </a:r>
                      <a:endParaRPr lang="es-AR" dirty="0"/>
                    </a:p>
                  </a:txBody>
                  <a:tcPr anchor="ctr">
                    <a:solidFill>
                      <a:schemeClr val="accent2">
                        <a:lumMod val="40000"/>
                        <a:lumOff val="60000"/>
                      </a:schemeClr>
                    </a:solidFill>
                  </a:tcPr>
                </a:tc>
                <a:tc>
                  <a:txBody>
                    <a:bodyPr/>
                    <a:lstStyle/>
                    <a:p>
                      <a:pPr algn="ctr"/>
                      <a:r>
                        <a:rPr lang="es-MX" dirty="0" smtClean="0"/>
                        <a:t>46.35%</a:t>
                      </a:r>
                      <a:endParaRPr lang="es-AR" dirty="0"/>
                    </a:p>
                  </a:txBody>
                  <a:tcPr anchor="ctr">
                    <a:solidFill>
                      <a:schemeClr val="accent2">
                        <a:lumMod val="40000"/>
                        <a:lumOff val="60000"/>
                      </a:schemeClr>
                    </a:solidFill>
                  </a:tcPr>
                </a:tc>
                <a:tc>
                  <a:txBody>
                    <a:bodyPr/>
                    <a:lstStyle/>
                    <a:p>
                      <a:pPr algn="ctr"/>
                      <a:r>
                        <a:rPr lang="es-MX" dirty="0" smtClean="0"/>
                        <a:t>11007</a:t>
                      </a:r>
                      <a:endParaRPr lang="es-AR" dirty="0"/>
                    </a:p>
                  </a:txBody>
                  <a:tcPr anchor="ctr">
                    <a:solidFill>
                      <a:schemeClr val="accent2">
                        <a:lumMod val="40000"/>
                        <a:lumOff val="60000"/>
                      </a:schemeClr>
                    </a:solidFill>
                  </a:tcPr>
                </a:tc>
                <a:extLst>
                  <a:ext uri="{0D108BD9-81ED-4DB2-BD59-A6C34878D82A}">
                    <a16:rowId xmlns:a16="http://schemas.microsoft.com/office/drawing/2014/main" val="152015010"/>
                  </a:ext>
                </a:extLst>
              </a:tr>
            </a:tbl>
          </a:graphicData>
        </a:graphic>
      </p:graphicFrame>
    </p:spTree>
    <p:extLst>
      <p:ext uri="{BB962C8B-B14F-4D97-AF65-F5344CB8AC3E}">
        <p14:creationId xmlns:p14="http://schemas.microsoft.com/office/powerpoint/2010/main" val="2205381617"/>
      </p:ext>
    </p:extLst>
  </p:cSld>
  <p:clrMapOvr>
    <a:masterClrMapping/>
  </p:clrMapOvr>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1333</Words>
  <Application>Microsoft Office PowerPoint</Application>
  <PresentationFormat>Personalizado</PresentationFormat>
  <Paragraphs>357</Paragraphs>
  <Slides>19</Slides>
  <Notes>19</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19</vt:i4>
      </vt:variant>
    </vt:vector>
  </HeadingPairs>
  <TitlesOfParts>
    <vt:vector size="25" baseType="lpstr">
      <vt:lpstr>Arial Narrow</vt:lpstr>
      <vt:lpstr>Arial</vt:lpstr>
      <vt:lpstr>Times New Roman</vt:lpstr>
      <vt:lpstr>Roboto</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Facundo López Fraga</dc:creator>
  <cp:lastModifiedBy>Ana Franchi</cp:lastModifiedBy>
  <cp:revision>41</cp:revision>
  <cp:lastPrinted>2022-07-05T14:19:42Z</cp:lastPrinted>
  <dcterms:modified xsi:type="dcterms:W3CDTF">2022-09-28T18:13:34Z</dcterms:modified>
</cp:coreProperties>
</file>